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90" r:id="rId4"/>
    <p:sldId id="291" r:id="rId5"/>
    <p:sldId id="29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1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533400"/>
            <a:ext cx="5196412" cy="3831704"/>
          </a:xfrm>
        </p:spPr>
        <p:txBody>
          <a:bodyPr/>
          <a:lstStyle/>
          <a:p>
            <a:pPr algn="ctr"/>
            <a:r>
              <a:rPr lang="ru-RU" sz="2000" dirty="0"/>
              <a:t>Модуль: ПМ </a:t>
            </a:r>
            <a:r>
              <a:rPr lang="ru-RU" sz="2000" dirty="0" smtClean="0"/>
              <a:t>03 </a:t>
            </a:r>
            <a:r>
              <a:rPr lang="ru-RU" sz="2000" dirty="0"/>
              <a:t>УП  </a:t>
            </a:r>
            <a:br>
              <a:rPr lang="ru-RU" sz="2000" dirty="0"/>
            </a:br>
            <a:r>
              <a:rPr lang="ru-RU" sz="2000" dirty="0"/>
              <a:t>РАСКРОЙ ПРИ ПОШИВЕ И ПЕРЕКРОЙ ПРИ РЕМОНТЕ И ОБНОВЛЕНИИ ИЗДЕЛИЙ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Блок: »Изготовление юбки</a:t>
            </a:r>
            <a:r>
              <a:rPr lang="ru-RU" sz="2000" dirty="0" smtClean="0"/>
              <a:t>».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Учебный элемент: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>«Выкраивание </a:t>
            </a:r>
            <a:r>
              <a:rPr lang="ru-RU" sz="2400" dirty="0" smtClean="0"/>
              <a:t>деталей прямой юбки».</a:t>
            </a:r>
            <a:br>
              <a:rPr lang="ru-RU" sz="24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437112"/>
            <a:ext cx="5121356" cy="2160240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>СПб  </a:t>
            </a:r>
            <a:r>
              <a:rPr lang="ru-RU" sz="1800" dirty="0" smtClean="0"/>
              <a:t>ГБП  ОУ  «ИПЛ»</a:t>
            </a:r>
            <a:endParaRPr lang="ru-RU" sz="1800" dirty="0"/>
          </a:p>
          <a:p>
            <a:pPr algn="ctr"/>
            <a:endParaRPr lang="ru-RU" sz="1800" dirty="0"/>
          </a:p>
          <a:p>
            <a:pPr algn="ctr"/>
            <a:r>
              <a:rPr lang="ru-RU" sz="1800" dirty="0"/>
              <a:t>Сумарокова Ирина Валериевна</a:t>
            </a:r>
          </a:p>
          <a:p>
            <a:pPr algn="ctr"/>
            <a:endParaRPr lang="ru-RU" sz="1800" dirty="0"/>
          </a:p>
          <a:p>
            <a:pPr algn="ctr"/>
            <a:r>
              <a:rPr lang="ru-RU" sz="1800" dirty="0"/>
              <a:t>Мастер у/п</a:t>
            </a:r>
          </a:p>
        </p:txBody>
      </p:sp>
    </p:spTree>
    <p:extLst>
      <p:ext uri="{BB962C8B-B14F-4D97-AF65-F5344CB8AC3E}">
        <p14:creationId xmlns:p14="http://schemas.microsoft.com/office/powerpoint/2010/main" val="224460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1</a:t>
            </a:r>
            <a:r>
              <a:rPr lang="ru-RU" b="1" dirty="0" smtClean="0"/>
              <a:t>.Закрепить лекала на ткани.</a:t>
            </a:r>
          </a:p>
          <a:p>
            <a:endParaRPr lang="ru-RU" dirty="0"/>
          </a:p>
          <a:p>
            <a:r>
              <a:rPr lang="ru-RU" dirty="0" smtClean="0"/>
              <a:t>Закрепляют лекала грузиками или портновскими булавками</a:t>
            </a:r>
          </a:p>
          <a:p>
            <a:r>
              <a:rPr lang="ru-RU" dirty="0" smtClean="0"/>
              <a:t>(в направлении от работающего или справа налево).</a:t>
            </a:r>
          </a:p>
          <a:p>
            <a:endParaRPr lang="ru-RU" dirty="0"/>
          </a:p>
          <a:p>
            <a:r>
              <a:rPr lang="ru-RU" b="1" dirty="0"/>
              <a:t>2</a:t>
            </a:r>
            <a:r>
              <a:rPr lang="ru-RU" b="1" dirty="0" smtClean="0"/>
              <a:t>.Обвести контуры лекал.</a:t>
            </a:r>
          </a:p>
          <a:p>
            <a:endParaRPr lang="ru-RU" dirty="0"/>
          </a:p>
          <a:p>
            <a:r>
              <a:rPr lang="ru-RU" dirty="0" smtClean="0"/>
              <a:t>Контуры лекал обводятся тонко отточенным мелом  или простым карандашом, сплошной линией. Мел держать перпендикулярно поверхности ткани. Толщина меловой линии не более 0,1 </a:t>
            </a:r>
            <a:r>
              <a:rPr lang="ru-RU" dirty="0" err="1" smtClean="0"/>
              <a:t>санти</a:t>
            </a:r>
            <a:r>
              <a:rPr lang="ru-RU" dirty="0" smtClean="0"/>
              <a:t>-метра. Линия обводки должна совпадать с контуром лекал.</a:t>
            </a:r>
          </a:p>
          <a:p>
            <a:r>
              <a:rPr lang="ru-RU" dirty="0" smtClean="0"/>
              <a:t>Наметку линии мелом производят от себя, а карандашом – по направлению к себе.</a:t>
            </a:r>
          </a:p>
          <a:p>
            <a:endParaRPr lang="ru-RU" dirty="0"/>
          </a:p>
          <a:p>
            <a:r>
              <a:rPr lang="ru-RU" b="1" dirty="0"/>
              <a:t>3</a:t>
            </a:r>
            <a:r>
              <a:rPr lang="ru-RU" b="1" dirty="0" smtClean="0"/>
              <a:t>. Удалить грузики или булавки и снять лекала.</a:t>
            </a:r>
          </a:p>
          <a:p>
            <a:endParaRPr lang="ru-RU" b="1" dirty="0"/>
          </a:p>
          <a:p>
            <a:r>
              <a:rPr lang="ru-RU" b="1" dirty="0"/>
              <a:t>4</a:t>
            </a:r>
            <a:r>
              <a:rPr lang="ru-RU" b="1" dirty="0" smtClean="0"/>
              <a:t>. Детали </a:t>
            </a:r>
            <a:r>
              <a:rPr lang="ru-RU" dirty="0" smtClean="0"/>
              <a:t>внутри контуров </a:t>
            </a:r>
            <a:r>
              <a:rPr lang="ru-RU" b="1" dirty="0" smtClean="0"/>
              <a:t>сколоть булавками, </a:t>
            </a:r>
            <a:r>
              <a:rPr lang="ru-RU" dirty="0" smtClean="0"/>
              <a:t>ещё раз проверяя симметричность рисунка. Провести по линейке линию бёдер(и другие ,если есть по модели) ,  и отметить концы вытачек. </a:t>
            </a:r>
          </a:p>
        </p:txBody>
      </p:sp>
    </p:spTree>
    <p:extLst>
      <p:ext uri="{BB962C8B-B14F-4D97-AF65-F5344CB8AC3E}">
        <p14:creationId xmlns:p14="http://schemas.microsoft.com/office/powerpoint/2010/main" val="145860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/>
              <a:t>5</a:t>
            </a:r>
            <a:r>
              <a:rPr lang="ru-RU" b="1" dirty="0" smtClean="0"/>
              <a:t>. Наметить припуски запасов швов в крое.</a:t>
            </a:r>
          </a:p>
          <a:p>
            <a:endParaRPr lang="ru-RU" b="1" dirty="0"/>
          </a:p>
          <a:p>
            <a:r>
              <a:rPr lang="ru-RU" dirty="0" smtClean="0"/>
              <a:t>Припуски намечаем пунктирной линией точно повторяя контур обведённой детали. Величины припусков к деталям прямой юбки см. в  таблице.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2116"/>
              </p:ext>
            </p:extLst>
          </p:nvPr>
        </p:nvGraphicFramePr>
        <p:xfrm>
          <a:off x="683568" y="1988840"/>
          <a:ext cx="5928321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107"/>
                <a:gridCol w="1976107"/>
                <a:gridCol w="1976107"/>
              </a:tblGrid>
              <a:tr h="32448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Участки(срезы)</a:t>
                      </a:r>
                    </a:p>
                    <a:p>
                      <a:pPr algn="ctr"/>
                      <a:r>
                        <a:rPr lang="ru-RU" dirty="0" smtClean="0"/>
                        <a:t>деталей.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Величина припусков ,см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24480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 раскрое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 готовом виде</a:t>
                      </a:r>
                      <a:endParaRPr lang="ru-RU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Боковой срез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Верхний срез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Срез низа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4…5</a:t>
                      </a:r>
                      <a:endParaRPr lang="ru-RU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Срезы фасонных линий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1…1,5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4806444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6</a:t>
            </a:r>
            <a:r>
              <a:rPr lang="ru-RU" b="1" dirty="0" smtClean="0"/>
              <a:t>.Проверить </a:t>
            </a:r>
            <a:r>
              <a:rPr lang="ru-RU" b="1" dirty="0"/>
              <a:t>качество </a:t>
            </a:r>
            <a:r>
              <a:rPr lang="ru-RU" b="1" dirty="0" smtClean="0"/>
              <a:t>разметки припусков.</a:t>
            </a:r>
          </a:p>
          <a:p>
            <a:endParaRPr lang="ru-RU" dirty="0"/>
          </a:p>
          <a:p>
            <a:r>
              <a:rPr lang="ru-RU" dirty="0" smtClean="0"/>
              <a:t>Проверяем наличие припусков по всем срезам и симметричность припусков по парным срезам деталей, контрольных знаков.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61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7</a:t>
            </a:r>
            <a:r>
              <a:rPr lang="ru-RU" b="1" dirty="0" smtClean="0"/>
              <a:t>.Выкроить </a:t>
            </a:r>
            <a:r>
              <a:rPr lang="ru-RU" b="1" dirty="0"/>
              <a:t>детали юбки.</a:t>
            </a:r>
          </a:p>
          <a:p>
            <a:endParaRPr lang="ru-RU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Выкраивать по пунктирной линии, </a:t>
            </a:r>
            <a:endParaRPr lang="ru-RU" dirty="0" smtClean="0"/>
          </a:p>
          <a:p>
            <a:r>
              <a:rPr lang="ru-RU" dirty="0" smtClean="0"/>
              <a:t>    соответствующей </a:t>
            </a:r>
            <a:r>
              <a:rPr lang="ru-RU" dirty="0"/>
              <a:t>припускам на </a:t>
            </a:r>
            <a:endParaRPr lang="ru-RU" dirty="0" smtClean="0"/>
          </a:p>
          <a:p>
            <a:r>
              <a:rPr lang="ru-RU" dirty="0" smtClean="0"/>
              <a:t>    запасы </a:t>
            </a:r>
            <a:r>
              <a:rPr lang="ru-RU" dirty="0"/>
              <a:t>при </a:t>
            </a:r>
            <a:r>
              <a:rPr lang="ru-RU" dirty="0" smtClean="0"/>
              <a:t>раскрое.</a:t>
            </a:r>
          </a:p>
          <a:p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Раскрой выполнять стоя.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Ножницы находятся в правой руке </a:t>
            </a:r>
          </a:p>
          <a:p>
            <a:r>
              <a:rPr lang="ru-RU" dirty="0" smtClean="0"/>
              <a:t>    и узким лезвием касаются стола.</a:t>
            </a:r>
          </a:p>
          <a:p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В левой руке находится отрезаемая </a:t>
            </a:r>
          </a:p>
          <a:p>
            <a:r>
              <a:rPr lang="ru-RU" dirty="0" smtClean="0"/>
              <a:t>    ткань(</a:t>
            </a:r>
            <a:r>
              <a:rPr lang="ru-RU" dirty="0" err="1" smtClean="0"/>
              <a:t>межлекальный</a:t>
            </a:r>
            <a:r>
              <a:rPr lang="ru-RU" dirty="0" smtClean="0"/>
              <a:t> выпад).</a:t>
            </a:r>
          </a:p>
          <a:p>
            <a:pPr marL="285750" indent="-285750">
              <a:buFont typeface="Wingdings" pitchFamily="2" charset="2"/>
              <a:buChar char="§"/>
            </a:pPr>
            <a:endParaRPr lang="ru-RU" dirty="0"/>
          </a:p>
          <a:p>
            <a:endParaRPr lang="ru-RU" b="1" dirty="0" smtClean="0"/>
          </a:p>
          <a:p>
            <a:r>
              <a:rPr lang="ru-RU" b="1" dirty="0"/>
              <a:t>8</a:t>
            </a:r>
            <a:r>
              <a:rPr lang="ru-RU" b="1" dirty="0" smtClean="0"/>
              <a:t>.Проверить качество выкроенных деталей.</a:t>
            </a:r>
          </a:p>
          <a:p>
            <a:endParaRPr lang="ru-RU" b="1" dirty="0"/>
          </a:p>
          <a:p>
            <a:r>
              <a:rPr lang="ru-RU" dirty="0" smtClean="0"/>
              <a:t>Проверить симметричность рисунка, наличие припусков по всем срезам, наличие контрольных линий и знаков.</a:t>
            </a:r>
          </a:p>
          <a:p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7" y="532237"/>
            <a:ext cx="3179954" cy="325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39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9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9</a:t>
            </a:r>
            <a:r>
              <a:rPr lang="ru-RU" b="1" dirty="0" smtClean="0"/>
              <a:t>.Перенести </a:t>
            </a:r>
            <a:r>
              <a:rPr lang="ru-RU" b="1" dirty="0"/>
              <a:t>все линии и контрольные знаки на вторую сторону детали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dirty="0" smtClean="0"/>
              <a:t>Для переноса линий использовать портновские булавки, мел и линейку или резец и фанеру с меловой пудрой.</a:t>
            </a:r>
          </a:p>
          <a:p>
            <a:endParaRPr lang="ru-RU" dirty="0"/>
          </a:p>
          <a:p>
            <a:r>
              <a:rPr lang="ru-RU" b="1" dirty="0" smtClean="0"/>
              <a:t>10. Привести в порядок своё рабочее место.</a:t>
            </a:r>
          </a:p>
          <a:p>
            <a:endParaRPr lang="ru-RU" b="1" dirty="0"/>
          </a:p>
          <a:p>
            <a:r>
              <a:rPr lang="ru-RU" dirty="0" smtClean="0"/>
              <a:t>Обрезки ткани выкинуть в мусоросборник.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435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1662</TotalTime>
  <Words>324</Words>
  <Application>Microsoft Office PowerPoint</Application>
  <PresentationFormat>Экран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Модуль: ПМ 03 УП   РАСКРОЙ ПРИ ПОШИВЕ И ПЕРЕКРОЙ ПРИ РЕМОНТЕ И ОБНОВЛЕНИИ ИЗДЕЛИЙ.  Блок: »Изготовление юбки».   Учебный элемент:  «Выкраивание деталей прямой юбки».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ПМ 03 Изготовление лекал</dc:title>
  <dc:creator>Ирина</dc:creator>
  <cp:lastModifiedBy>Ирина</cp:lastModifiedBy>
  <cp:revision>104</cp:revision>
  <dcterms:created xsi:type="dcterms:W3CDTF">2013-10-25T23:56:06Z</dcterms:created>
  <dcterms:modified xsi:type="dcterms:W3CDTF">2014-01-26T09:45:13Z</dcterms:modified>
</cp:coreProperties>
</file>