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6" r:id="rId2"/>
    <p:sldId id="269" r:id="rId3"/>
    <p:sldId id="270" r:id="rId4"/>
    <p:sldId id="271" r:id="rId5"/>
    <p:sldId id="267" r:id="rId6"/>
    <p:sldId id="256" r:id="rId7"/>
    <p:sldId id="257" r:id="rId8"/>
    <p:sldId id="264" r:id="rId9"/>
    <p:sldId id="262" r:id="rId10"/>
    <p:sldId id="263" r:id="rId11"/>
    <p:sldId id="258" r:id="rId12"/>
    <p:sldId id="261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50" d="100"/>
          <a:sy n="50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C46A6F-4B8C-42F2-AE11-78D32FC7C012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A321C-C564-4D60-B079-08B456ED1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A83B-4F60-4FBA-A202-6194709316CD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242AB-3FB8-4CFA-8491-458E51224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BF94-4917-4F7F-BC5F-BA62F309BD7F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BA24-59A0-4CB9-876C-5D11382DA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4F09-A42A-49AD-9DC4-1837F195C42B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F21A-E1CC-4753-9FAD-BF92B3691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2ACA59-14A8-422D-8342-81A3805F3B02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141F8D-3EA3-4F56-A68D-72AEFBE78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0650E-276D-43BD-A336-27FFD89B7905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24B7-2D2B-4F1E-89A9-42166F415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1A150-39C1-4308-90C0-836CF28DAD75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626200-64D8-4FBB-9CA5-9BDD3D271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3F465-675F-44EA-A63A-EBE33564065B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84F6-8C0E-419B-BAE9-E4AF3290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8A8F5-460A-4384-B32C-88AB846D7F66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FC514C-45B9-4102-B450-48F26C74F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DE53E5-23EC-49B0-B157-C8F43ADA358C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C1FB11-24A5-4D94-AD3F-9BABCB5E6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F687-4ECC-4A5F-B53A-D39939AF6E80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2E279A-3582-43C1-BCE1-512509215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8715D71-C800-466B-B91D-DAE971A7870A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30CC1F7-AE5C-4F82-895A-71EFFBCB4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4" name="Picture 4" descr="4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2413" y="0"/>
            <a:ext cx="102600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9144000" cy="10668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5400" smtClean="0">
                <a:effectLst/>
                <a:latin typeface="Arial" charset="0"/>
              </a:rPr>
              <a:t>  </a:t>
            </a:r>
            <a:r>
              <a:rPr lang="ru-RU" sz="5400" i="1" smtClean="0">
                <a:solidFill>
                  <a:srgbClr val="FF0000"/>
                </a:solidFill>
                <a:effectLst/>
                <a:latin typeface="Arial" charset="0"/>
              </a:rPr>
              <a:t>Малые Олимпийские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Кёрлинг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Командная спортивная игра на ледяной площадке, от каждой команды — четыре игрока.</a:t>
            </a:r>
          </a:p>
          <a:p>
            <a:pPr eaLnBrk="1" hangingPunct="1"/>
            <a:r>
              <a:rPr lang="ru-RU" smtClean="0"/>
              <a:t>Возник в Шотландии в начале XVI века.</a:t>
            </a:r>
          </a:p>
          <a:p>
            <a:pPr eaLnBrk="1" hangingPunct="1"/>
            <a:r>
              <a:rPr lang="ru-RU" smtClean="0"/>
              <a:t>Олимпийский вид спорта с 1924г.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9459" name="Рисунок 3" descr="загруженное (6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4149725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4" descr="images (5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4437063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Скоростной бег на коньках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Первые соревнования были проведены в Великобритании в январе 1763.</a:t>
            </a:r>
          </a:p>
          <a:p>
            <a:pPr eaLnBrk="1" hangingPunct="1"/>
            <a:r>
              <a:rPr lang="ru-RU" smtClean="0"/>
              <a:t>В программу зимних олимпийских игр у мужчин входит с 1924 года, у женщин с 1960.</a:t>
            </a:r>
          </a:p>
        </p:txBody>
      </p:sp>
      <p:pic>
        <p:nvPicPr>
          <p:cNvPr id="20483" name="Рисунок 3" descr="загруженное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4724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4" descr="z_c03738a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724400"/>
            <a:ext cx="29972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Санный спорт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Первое организованное собрание спортсменов произошло в 1883 году в Швейцарии.</a:t>
            </a:r>
          </a:p>
          <a:p>
            <a:pPr eaLnBrk="1" hangingPunct="1"/>
            <a:r>
              <a:rPr lang="ru-RU" sz="2000" smtClean="0"/>
              <a:t>После принятия решения о замене скелетона санным спортом в программе Зимних Олимпийских игр, в 1955 году в Осло (Норвегия) был проведён первый Чемпионат мира.</a:t>
            </a:r>
          </a:p>
          <a:p>
            <a:pPr eaLnBrk="1" hangingPunct="1"/>
            <a:r>
              <a:rPr lang="ru-RU" sz="2000" smtClean="0"/>
              <a:t>Санный спорт был включён в программу Зимних Олимпийских игр в 1964 году.</a:t>
            </a:r>
          </a:p>
        </p:txBody>
      </p:sp>
      <p:pic>
        <p:nvPicPr>
          <p:cNvPr id="21507" name="Рисунок 3" descr="images (3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4508500"/>
            <a:ext cx="3214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4" descr="загруженное (4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5085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effectLst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2" name="Picture 5" descr="9559a38e5c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701" name="Picture 5" descr="File:RR5015-0001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8575"/>
            <a:ext cx="6840538" cy="682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5" name="Picture 5" descr="File:Stamps of Russia 2012 No 1559-61 Mascots 2014 Winter Olympi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144000" cy="638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1749" name="Picture 5" descr="b463bf76067cee7906c0ee81da405eb9_orig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effectLst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Picture 5" descr="5581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765175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Зимние олимпийские виды           спорта.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5362" name="Рисунок 3" descr="images (9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924175"/>
            <a:ext cx="3559175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4" descr="загруженное (8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250" y="2924175"/>
            <a:ext cx="460375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Лыжные гонки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Олимпийский вид спорта с 1924 года.</a:t>
            </a:r>
          </a:p>
          <a:p>
            <a:pPr eaLnBrk="1" hangingPunct="1"/>
            <a:r>
              <a:rPr lang="ru-RU" smtClean="0"/>
              <a:t>Циклический вид спорта.</a:t>
            </a:r>
          </a:p>
          <a:p>
            <a:pPr eaLnBrk="1" hangingPunct="1"/>
            <a:r>
              <a:rPr lang="ru-RU" smtClean="0"/>
              <a:t>Впервые состязания в лыжном беге на скорость состоялись в Норвегии в 1767 году.</a:t>
            </a:r>
          </a:p>
        </p:txBody>
      </p:sp>
      <p:pic>
        <p:nvPicPr>
          <p:cNvPr id="16387" name="Рисунок 3" descr="загруженное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4292600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292600"/>
            <a:ext cx="28130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Хоккей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 вид спорта, в котором две команды стараются поразить шайбой  ворота противника, используя клюшки. В каждой команде есть один вратарь, который защищает ворота своей команды.</a:t>
            </a:r>
          </a:p>
          <a:p>
            <a:pPr eaLnBrk="1" hangingPunct="1"/>
            <a:r>
              <a:rPr lang="ru-RU" sz="2000" smtClean="0"/>
              <a:t>Первый турнир по хоккею с шайбой в рамках Олимпийских игр состоялся на летних Олимпийских играх 1920 года. С 1924 года хоккей с шайбой переехал в программу зимних Олимпийских игр.</a:t>
            </a:r>
          </a:p>
        </p:txBody>
      </p:sp>
      <p:pic>
        <p:nvPicPr>
          <p:cNvPr id="17411" name="Рисунок 5" descr="images (6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4292600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6" descr="images (7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4292600"/>
            <a:ext cx="3214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Биатлон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Зимний олимпийский вид спорта, сочетающий лыжную гонку со стрельбой из винтовки.</a:t>
            </a:r>
          </a:p>
          <a:p>
            <a:pPr eaLnBrk="1" hangingPunct="1"/>
            <a:r>
              <a:rPr lang="ru-RU" sz="2400" smtClean="0"/>
              <a:t>Первые официальные соревнования, организованные пограничниками на шведско-новежской границе,отдалённо напоминавшие биатлон, прошли в 1767 году.</a:t>
            </a:r>
          </a:p>
          <a:p>
            <a:pPr eaLnBrk="1" hangingPunct="1"/>
            <a:r>
              <a:rPr lang="ru-RU" sz="2400" smtClean="0"/>
              <a:t>Биатлон был включён в программу Зимних Олимпийских игр в 1960 году.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18435" name="Рисунок 3" descr="загруженное (5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797425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4" descr="загруженное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652963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</TotalTime>
  <Words>222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  Малые Олимпийские игры</vt:lpstr>
      <vt:lpstr>Слайд 2</vt:lpstr>
      <vt:lpstr>Слайд 3</vt:lpstr>
      <vt:lpstr>Слайд 4</vt:lpstr>
      <vt:lpstr>Слайд 5</vt:lpstr>
      <vt:lpstr>Зимние олимпийские виды           спорта.</vt:lpstr>
      <vt:lpstr>Лыжные гонки</vt:lpstr>
      <vt:lpstr>Хоккей</vt:lpstr>
      <vt:lpstr>Биатлон</vt:lpstr>
      <vt:lpstr>Кёрлинг</vt:lpstr>
      <vt:lpstr>Скоростной бег на коньках</vt:lpstr>
      <vt:lpstr>Санный спорт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13</cp:revision>
  <dcterms:created xsi:type="dcterms:W3CDTF">2013-02-01T14:23:12Z</dcterms:created>
  <dcterms:modified xsi:type="dcterms:W3CDTF">2013-04-03T19:57:41Z</dcterms:modified>
</cp:coreProperties>
</file>