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99" r:id="rId5"/>
    <p:sldId id="300" r:id="rId6"/>
    <p:sldId id="301" r:id="rId7"/>
    <p:sldId id="302" r:id="rId8"/>
    <p:sldId id="303" r:id="rId9"/>
    <p:sldId id="304" r:id="rId10"/>
    <p:sldId id="262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97" r:id="rId19"/>
    <p:sldId id="264" r:id="rId20"/>
    <p:sldId id="267" r:id="rId21"/>
    <p:sldId id="268" r:id="rId22"/>
    <p:sldId id="269" r:id="rId23"/>
    <p:sldId id="270" r:id="rId24"/>
    <p:sldId id="271" r:id="rId25"/>
    <p:sldId id="272" r:id="rId26"/>
    <p:sldId id="265" r:id="rId27"/>
    <p:sldId id="285" r:id="rId28"/>
    <p:sldId id="286" r:id="rId29"/>
    <p:sldId id="287" r:id="rId30"/>
    <p:sldId id="288" r:id="rId31"/>
    <p:sldId id="289" r:id="rId32"/>
    <p:sldId id="290" r:id="rId33"/>
    <p:sldId id="266" r:id="rId34"/>
    <p:sldId id="279" r:id="rId35"/>
    <p:sldId id="280" r:id="rId36"/>
    <p:sldId id="281" r:id="rId37"/>
    <p:sldId id="282" r:id="rId38"/>
    <p:sldId id="283" r:id="rId39"/>
    <p:sldId id="284" r:id="rId40"/>
    <p:sldId id="30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22000">
              <a:srgbClr val="FF6633">
                <a:alpha val="80000"/>
              </a:srgbClr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3F56-45F1-455F-8CB2-DBB65ACA69D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AAAF-86B3-4576-925D-785CB55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162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Познавательно-развлекательная игра</a:t>
            </a:r>
            <a:b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5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443213">
            <a:off x="1185727" y="2906688"/>
            <a:ext cx="6400800" cy="238422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Constantia" pitchFamily="18" charset="0"/>
              </a:rPr>
              <a:t>Путешествие с цифрой «6»</a:t>
            </a:r>
            <a:endParaRPr lang="ru-RU" sz="66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661248"/>
            <a:ext cx="482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Автор: учитель МБОУ СОШ №14 г. Александрова  владимирской области  Романова О. Г.</a:t>
            </a: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1 сентября\план 1.png"/>
          <p:cNvPicPr>
            <a:picLocks noChangeAspect="1" noChangeArrowheads="1"/>
          </p:cNvPicPr>
          <p:nvPr/>
        </p:nvPicPr>
        <p:blipFill>
          <a:blip r:embed="rId2" cstate="print"/>
          <a:srcRect t="10185" b="8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Constantia" pitchFamily="18" charset="0"/>
              </a:rPr>
              <a:t>Природоведение</a:t>
            </a:r>
            <a:endParaRPr lang="ru-RU" sz="66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Сколько планет вращается вокруг Солнца?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Constantia" pitchFamily="18" charset="0"/>
              </a:rPr>
              <a:t>8</a:t>
            </a:r>
            <a:endParaRPr lang="ru-RU" sz="7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nstantia" pitchFamily="18" charset="0"/>
              </a:rPr>
              <a:t>Как называется планета, на которой круглый год стоит жаркое лето?</a:t>
            </a:r>
            <a:endParaRPr lang="ru-RU" sz="5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Венера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nstantia" pitchFamily="18" charset="0"/>
              </a:rPr>
              <a:t>Как называется красная планета, которая  меньше Земли почти в 2 раза и имеет всего 2 спутника?</a:t>
            </a:r>
            <a:endParaRPr lang="ru-RU" sz="4800" b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Марс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23762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nstantia" pitchFamily="18" charset="0"/>
              </a:rPr>
              <a:t>Назовите самую большую планету Солнечной системы.</a:t>
            </a:r>
            <a:endParaRPr lang="ru-RU" sz="5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Юпитер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94421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nstantia" pitchFamily="18" charset="0"/>
              </a:rPr>
              <a:t>Назовите планету, на поверхности которой очень жарко днём и очень холодно ночью.</a:t>
            </a:r>
            <a:endParaRPr lang="ru-RU" sz="5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Constantia" pitchFamily="18" charset="0"/>
              </a:rPr>
              <a:t>Меркурий</a:t>
            </a:r>
            <a:endParaRPr lang="ru-RU" sz="6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36712"/>
            <a:ext cx="8572560" cy="223509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nstantia" pitchFamily="18" charset="0"/>
              </a:rPr>
              <a:t>Как называются малые планеты, которые в основном движутся между орбитами Марса и Юпитера?</a:t>
            </a:r>
            <a:endParaRPr lang="ru-RU" sz="5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Астероиды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1 сентября\мате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207170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Не пользуясь транспортиром, определите угол между стрелками часов, когда они показывают: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3257544" cy="3500462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lain"/>
            </a:pPr>
            <a:r>
              <a:rPr lang="ru-RU" sz="3900" b="1" dirty="0" smtClean="0">
                <a:solidFill>
                  <a:srgbClr val="7030A0"/>
                </a:solidFill>
                <a:latin typeface="Constantia" pitchFamily="18" charset="0"/>
              </a:rPr>
              <a:t>15 :00</a:t>
            </a:r>
          </a:p>
          <a:p>
            <a:pPr marL="742950" indent="-742950">
              <a:buAutoNum type="arabicPlain"/>
            </a:pPr>
            <a:r>
              <a:rPr lang="ru-RU" sz="3900" b="1" dirty="0" smtClean="0">
                <a:solidFill>
                  <a:srgbClr val="7030A0"/>
                </a:solidFill>
                <a:latin typeface="Constantia" pitchFamily="18" charset="0"/>
              </a:rPr>
              <a:t>10:00</a:t>
            </a:r>
          </a:p>
          <a:p>
            <a:pPr marL="742950" indent="-742950">
              <a:buAutoNum type="arabicPlain"/>
            </a:pPr>
            <a:r>
              <a:rPr lang="ru-RU" sz="3900" b="1" dirty="0" smtClean="0">
                <a:solidFill>
                  <a:srgbClr val="7030A0"/>
                </a:solidFill>
                <a:latin typeface="Constantia" pitchFamily="18" charset="0"/>
              </a:rPr>
              <a:t>16:00</a:t>
            </a:r>
          </a:p>
          <a:p>
            <a:pPr marL="742950" indent="-742950">
              <a:buAutoNum type="arabicPlain"/>
            </a:pPr>
            <a:r>
              <a:rPr lang="ru-RU" sz="3900" b="1" dirty="0" smtClean="0">
                <a:solidFill>
                  <a:srgbClr val="7030A0"/>
                </a:solidFill>
                <a:latin typeface="Constantia" pitchFamily="18" charset="0"/>
              </a:rPr>
              <a:t>19:00</a:t>
            </a:r>
          </a:p>
          <a:p>
            <a:pPr marL="742950" indent="-742950">
              <a:buAutoNum type="arabicPlain"/>
            </a:pPr>
            <a:r>
              <a:rPr lang="ru-RU" sz="3900" b="1" dirty="0" smtClean="0">
                <a:solidFill>
                  <a:srgbClr val="7030A0"/>
                </a:solidFill>
                <a:latin typeface="Constantia" pitchFamily="18" charset="0"/>
              </a:rPr>
              <a:t>17:00</a:t>
            </a:r>
          </a:p>
          <a:p>
            <a:pPr marL="742950" indent="-742950">
              <a:buAutoNum type="arabicPlain"/>
            </a:pPr>
            <a:r>
              <a:rPr lang="ru-RU" sz="3900" b="1" dirty="0" smtClean="0">
                <a:solidFill>
                  <a:srgbClr val="7030A0"/>
                </a:solidFill>
                <a:latin typeface="Constantia" pitchFamily="18" charset="0"/>
              </a:rPr>
              <a:t>13:00</a:t>
            </a:r>
          </a:p>
          <a:p>
            <a:pPr marL="742950" indent="-742950">
              <a:buAutoNum type="arabicPlain"/>
            </a:pPr>
            <a:endParaRPr lang="ru-RU" sz="4000" b="1" dirty="0" smtClean="0">
              <a:latin typeface="Constantia" pitchFamily="18" charset="0"/>
            </a:endParaRPr>
          </a:p>
          <a:p>
            <a:pPr marL="742950" indent="-742950">
              <a:buAutoNum type="arabicPlain"/>
            </a:pPr>
            <a:endParaRPr lang="ru-RU" sz="4000" b="1" dirty="0">
              <a:latin typeface="Constant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24944"/>
            <a:ext cx="3779374" cy="325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1 сентября\лит1.jpg"/>
          <p:cNvPicPr>
            <a:picLocks noChangeAspect="1" noChangeArrowheads="1"/>
          </p:cNvPicPr>
          <p:nvPr/>
        </p:nvPicPr>
        <p:blipFill>
          <a:blip r:embed="rId2" cstate="print"/>
          <a:srcRect b="52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Constantia" pitchFamily="18" charset="0"/>
              </a:rPr>
              <a:t>Литература</a:t>
            </a:r>
            <a:endParaRPr lang="ru-RU" sz="8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onstantia" pitchFamily="18" charset="0"/>
              </a:rPr>
              <a:t>Этапы игры</a:t>
            </a:r>
            <a:endParaRPr lang="ru-RU" sz="6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История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Природоведение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Математика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Литература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Русский язык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Физкультура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871543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Как называется определённый вид художественного произведения?</a:t>
            </a:r>
            <a:endParaRPr lang="ru-RU" sz="5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Жанр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Как называется произведение для постановки на сцене?</a:t>
            </a:r>
            <a:endParaRPr lang="ru-RU" sz="5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Пьеса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8858312" cy="25717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Как называется дословная выдержка из </a:t>
            </a:r>
            <a:r>
              <a:rPr lang="ru-RU" sz="4800" b="1" smtClean="0">
                <a:solidFill>
                  <a:srgbClr val="C00000"/>
                </a:solidFill>
                <a:latin typeface="Constantia" pitchFamily="18" charset="0"/>
              </a:rPr>
              <a:t>какого -либо </a:t>
            </a:r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текста, подтверждающая или иллюстрирующая, или раскрывающая смысл высказывания?</a:t>
            </a:r>
            <a:endParaRPr lang="ru-RU" sz="4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Цитата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715436" cy="30289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Как называется в литературно-художественном произведении разговор двух или нескольких персонажей?</a:t>
            </a:r>
            <a:endParaRPr lang="ru-RU" sz="4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Диалог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142984"/>
            <a:ext cx="8858312" cy="21431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Как называется относительно законченная часть художественного  произведения, изображающая отдельное событие?</a:t>
            </a:r>
            <a:endParaRPr lang="ru-RU" sz="4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7859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Эпизод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356"/>
            <a:ext cx="8858312" cy="25717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Как называют   высшую точку напряжения, переломный момент в развитии какого-либо действия?</a:t>
            </a:r>
            <a:endParaRPr lang="ru-RU" sz="4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Кульминация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1 сентября\русс.jpg"/>
          <p:cNvPicPr>
            <a:picLocks noChangeAspect="1" noChangeArrowheads="1"/>
          </p:cNvPicPr>
          <p:nvPr/>
        </p:nvPicPr>
        <p:blipFill>
          <a:blip r:embed="rId2" cstate="print"/>
          <a:srcRect b="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Constantia" pitchFamily="18" charset="0"/>
              </a:rPr>
              <a:t>1   Волков бояться -…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600200"/>
            <a:ext cx="6072198" cy="297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onstantia" pitchFamily="18" charset="0"/>
              </a:rPr>
              <a:t>в лес не ходить</a:t>
            </a:r>
            <a:endParaRPr lang="ru-RU" sz="54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onstantia" pitchFamily="18" charset="0"/>
              </a:rPr>
              <a:t>2   Какова пряха,…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onstantia" pitchFamily="18" charset="0"/>
              </a:rPr>
              <a:t>                 такова и рубаха</a:t>
            </a:r>
            <a:endParaRPr lang="ru-RU" sz="54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Constantia" pitchFamily="18" charset="0"/>
              </a:rPr>
              <a:t>3    Не спрашивай старого,…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onstantia" pitchFamily="18" charset="0"/>
              </a:rPr>
              <a:t>а спрашивай бывалого</a:t>
            </a:r>
            <a:endParaRPr lang="ru-RU" sz="54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1 сентября\ис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9343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Constantia" pitchFamily="18" charset="0"/>
              </a:rPr>
              <a:t>История</a:t>
            </a:r>
            <a:endParaRPr lang="ru-RU" sz="66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Constantia" pitchFamily="18" charset="0"/>
              </a:rPr>
              <a:t>4   Маслом каши …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onstantia" pitchFamily="18" charset="0"/>
              </a:rPr>
              <a:t>                  не испортишь</a:t>
            </a:r>
            <a:endParaRPr lang="ru-RU" sz="54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Constantia" pitchFamily="18" charset="0"/>
              </a:rPr>
              <a:t>5   Дорога ложка…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onstantia" pitchFamily="18" charset="0"/>
              </a:rPr>
              <a:t>                               к обеду</a:t>
            </a:r>
            <a:endParaRPr lang="ru-RU" sz="54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10215634" cy="1470025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Constantia" pitchFamily="18" charset="0"/>
              </a:rPr>
              <a:t>6  Лучше ногою запнуться,…</a:t>
            </a:r>
            <a:endParaRPr lang="ru-RU" sz="4800" b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143008"/>
          </a:xfrm>
        </p:spPr>
        <p:txBody>
          <a:bodyPr>
            <a:normAutofit fontScale="85000" lnSpcReduction="1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Constantia" pitchFamily="18" charset="0"/>
              </a:rPr>
              <a:t>                         чем языком</a:t>
            </a:r>
            <a:endParaRPr lang="ru-RU" sz="48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1 сентября\ол1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Constantia" pitchFamily="18" charset="0"/>
              </a:rPr>
              <a:t>Физкультура</a:t>
            </a:r>
            <a:endParaRPr lang="ru-RU" sz="8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9"/>
            <a:ext cx="8858312" cy="33147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Назовите точную дату и место проведения 22 Зимних Олимпийских Игр?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7286676" cy="268607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С 7 по 23 февраля 2014 года в городе Сочи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00115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Сколько всего медалей завоевала Российская  сборная в Сочи?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33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76672"/>
            <a:ext cx="8643998" cy="223224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Какое количество золотых медалей завоевала Российская сборная?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13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857256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Какое количество серебряных медалей завоевала Российская сборная?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2096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11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Какое количество бронзовых медалей завоевала Российская сборная?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9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285860"/>
            <a:ext cx="8786874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По каким зимним видам спорта наша команда завоевала самое большое количество медалей?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643734" cy="1752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nstantia" pitchFamily="18" charset="0"/>
              </a:rPr>
              <a:t>Лыжные гонки, фигурное катание, шорт-трек</a:t>
            </a:r>
            <a:endParaRPr lang="ru-RU" sz="5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Как называется писчий материал в древности, использовавшийся в Египте и других странах?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4797152"/>
            <a:ext cx="4104456" cy="154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Папирус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Как в Древнем Египте назывался знатный человек, царский советник, </a:t>
            </a:r>
            <a:r>
              <a:rPr lang="ru-RU" sz="5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военноначальник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437112"/>
            <a:ext cx="440283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Вельможа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Как звучит современное титульное наименование царей древнего Египта?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221088"/>
            <a:ext cx="6213376" cy="18616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Фараон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Как называется  резной каменный гроб, в который клали мумию, читали заклинание и изображали богов?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4221088"/>
            <a:ext cx="4114800" cy="1977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Саркофаг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Как назывались древние египтяне -служители бога?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581128"/>
            <a:ext cx="3898776" cy="161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Жрецы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Как называется  первое из чудес света, гробница фараона, сооружённая до нашей эры?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4797152"/>
            <a:ext cx="4258816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Constantia" pitchFamily="18" charset="0"/>
              </a:rPr>
              <a:t>Пирамида</a:t>
            </a:r>
            <a:endParaRPr lang="ru-RU" sz="6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424</Words>
  <Application>Microsoft Office PowerPoint</Application>
  <PresentationFormat>Экран (4:3)</PresentationFormat>
  <Paragraphs>82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Познавательно-развлекательная игра </vt:lpstr>
      <vt:lpstr>Этапы игры</vt:lpstr>
      <vt:lpstr>История</vt:lpstr>
      <vt:lpstr>Как называется писчий материал в древности, использовавшийся в Египте и других странах?</vt:lpstr>
      <vt:lpstr>Как в Древнем Египте назывался знатный человек, царский советник, военноначальник?</vt:lpstr>
      <vt:lpstr>Как звучит современное титульное наименование царей древнего Египта?</vt:lpstr>
      <vt:lpstr>Как называется  резной каменный гроб, в который клали мумию, читали заклинание и изображали богов?</vt:lpstr>
      <vt:lpstr>Как назывались древние египтяне -служители бога?</vt:lpstr>
      <vt:lpstr>Как называется  первое из чудес света, гробница фараона, сооружённая до нашей эры?</vt:lpstr>
      <vt:lpstr>Природоведение</vt:lpstr>
      <vt:lpstr>Сколько планет вращается вокруг Солнца?</vt:lpstr>
      <vt:lpstr>Как называется планета, на которой круглый год стоит жаркое лето?</vt:lpstr>
      <vt:lpstr>Как называется красная планета, которая  меньше Земли почти в 2 раза и имеет всего 2 спутника?</vt:lpstr>
      <vt:lpstr>Назовите самую большую планету Солнечной системы.</vt:lpstr>
      <vt:lpstr>Назовите планету, на поверхности которой очень жарко днём и очень холодно ночью.</vt:lpstr>
      <vt:lpstr>Как называются малые планеты, которые в основном движутся между орбитами Марса и Юпитера?</vt:lpstr>
      <vt:lpstr>Слайд 17</vt:lpstr>
      <vt:lpstr>Не пользуясь транспортиром, определите угол между стрелками часов, когда они показывают:</vt:lpstr>
      <vt:lpstr>Литература</vt:lpstr>
      <vt:lpstr>Как называется определённый вид художественного произведения?</vt:lpstr>
      <vt:lpstr>Как называется произведение для постановки на сцене?</vt:lpstr>
      <vt:lpstr>Как называется дословная выдержка из какого -либо текста, подтверждающая или иллюстрирующая, или раскрывающая смысл высказывания?</vt:lpstr>
      <vt:lpstr>Как называется в литературно-художественном произведении разговор двух или нескольких персонажей?</vt:lpstr>
      <vt:lpstr>Как называется относительно законченная часть художественного  произведения, изображающая отдельное событие?</vt:lpstr>
      <vt:lpstr>Как называют   высшую точку напряжения, переломный момент в развитии какого-либо действия?</vt:lpstr>
      <vt:lpstr>Слайд 26</vt:lpstr>
      <vt:lpstr>1   Волков бояться -…</vt:lpstr>
      <vt:lpstr>2   Какова пряха,…</vt:lpstr>
      <vt:lpstr>3    Не спрашивай старого,…</vt:lpstr>
      <vt:lpstr>4   Маслом каши …</vt:lpstr>
      <vt:lpstr>5   Дорога ложка…</vt:lpstr>
      <vt:lpstr>6  Лучше ногою запнуться,…</vt:lpstr>
      <vt:lpstr>Физкультура</vt:lpstr>
      <vt:lpstr>Назовите точную дату и место проведения 22 Зимних Олимпийских Игр?</vt:lpstr>
      <vt:lpstr>Сколько всего медалей завоевала Российская  сборная в Сочи?</vt:lpstr>
      <vt:lpstr>Какое количество золотых медалей завоевала Российская сборная?</vt:lpstr>
      <vt:lpstr>Какое количество серебряных медалей завоевала Российская сборная?</vt:lpstr>
      <vt:lpstr>Какое количество бронзовых медалей завоевала Российская сборная?</vt:lpstr>
      <vt:lpstr>По каким зимним видам спорта наша команда завоевала самое большое количество медалей?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49</cp:revision>
  <dcterms:created xsi:type="dcterms:W3CDTF">2014-08-24T17:06:06Z</dcterms:created>
  <dcterms:modified xsi:type="dcterms:W3CDTF">2014-11-25T17:53:00Z</dcterms:modified>
</cp:coreProperties>
</file>