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2" r:id="rId1"/>
  </p:sldMasterIdLst>
  <p:sldIdLst>
    <p:sldId id="266" r:id="rId2"/>
    <p:sldId id="267" r:id="rId3"/>
    <p:sldId id="257" r:id="rId4"/>
    <p:sldId id="264" r:id="rId5"/>
    <p:sldId id="279" r:id="rId6"/>
    <p:sldId id="268" r:id="rId7"/>
    <p:sldId id="270" r:id="rId8"/>
    <p:sldId id="269" r:id="rId9"/>
    <p:sldId id="271" r:id="rId10"/>
    <p:sldId id="274" r:id="rId11"/>
    <p:sldId id="263" r:id="rId12"/>
    <p:sldId id="278" r:id="rId13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4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40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9837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38074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7416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988513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2536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93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6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5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63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49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5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0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84" y="949928"/>
            <a:ext cx="7086600" cy="491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94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5430" y="4608183"/>
            <a:ext cx="5826719" cy="1601029"/>
          </a:xfrm>
        </p:spPr>
        <p:txBody>
          <a:bodyPr/>
          <a:lstStyle/>
          <a:p>
            <a:r>
              <a:rPr lang="ru-RU" dirty="0" smtClean="0"/>
              <a:t>В. Осеева «Бабка»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39007" y="3227683"/>
            <a:ext cx="5826719" cy="157074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«…</a:t>
            </a:r>
            <a:r>
              <a:rPr lang="ru-RU" sz="2400" dirty="0"/>
              <a:t>Умерла бабка перед маем…</a:t>
            </a:r>
            <a:br>
              <a:rPr lang="ru-RU" sz="2400" dirty="0"/>
            </a:br>
            <a:r>
              <a:rPr lang="ru-RU" sz="2400" dirty="0" smtClean="0"/>
              <a:t>…Борька </a:t>
            </a:r>
            <a:r>
              <a:rPr lang="ru-RU" sz="2400" dirty="0"/>
              <a:t>держал пакет с леденцами и долго вглядывался в бабкины каракули «Внуку моему </a:t>
            </a:r>
            <a:r>
              <a:rPr lang="ru-RU" sz="2400" dirty="0" err="1"/>
              <a:t>Борюшке</a:t>
            </a:r>
            <a:r>
              <a:rPr lang="ru-RU" sz="2400" dirty="0"/>
              <a:t>». В букве «ш» было четыре палочки.</a:t>
            </a:r>
            <a:br>
              <a:rPr lang="ru-RU" sz="2400" dirty="0"/>
            </a:br>
            <a:r>
              <a:rPr lang="ru-RU" sz="2400" dirty="0"/>
              <a:t>    «Не научилась!» - подумал Борька. И вдруг, как живая, встала перед ним бабка – тихая, виноватая, не выучившая урока…»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05245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02" y="1147636"/>
            <a:ext cx="6394622" cy="423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91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442395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«...Добрые сердца – это сады. Добрые мысли – это корни, добрые слова – это цветы, добре дела – это фрукты…     Позаботьтесь о своём саде и берегите его от сорняков, заполните его светом добрых слов и добрых дел…»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Генри Лонгфелло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833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/>
          <p:cNvSpPr/>
          <p:nvPr/>
        </p:nvSpPr>
        <p:spPr>
          <a:xfrm>
            <a:off x="1005840" y="696605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3600" b="1" dirty="0">
                <a:solidFill>
                  <a:srgbClr val="00B050"/>
                </a:solidFill>
                <a:latin typeface="AnastasiaScript" panose="02000505070000020002" pitchFamily="2" charset="0"/>
              </a:rPr>
              <a:t>Добро </a:t>
            </a:r>
            <a:r>
              <a:rPr lang="ru-RU" sz="3600" dirty="0">
                <a:solidFill>
                  <a:srgbClr val="00B050"/>
                </a:solidFill>
                <a:latin typeface="AnastasiaScript" panose="02000505070000020002" pitchFamily="2" charset="0"/>
              </a:rPr>
              <a:t>– всё положительное, хорошее, полезное.</a:t>
            </a:r>
          </a:p>
          <a:p>
            <a:pPr lvl="1"/>
            <a:r>
              <a:rPr lang="ru-RU" sz="3600" b="1" dirty="0">
                <a:solidFill>
                  <a:srgbClr val="00B050"/>
                </a:solidFill>
                <a:latin typeface="AnastasiaScript" panose="02000505070000020002" pitchFamily="2" charset="0"/>
              </a:rPr>
              <a:t>Доброта </a:t>
            </a:r>
            <a:r>
              <a:rPr lang="ru-RU" sz="3600" dirty="0">
                <a:solidFill>
                  <a:srgbClr val="00B050"/>
                </a:solidFill>
                <a:latin typeface="AnastasiaScript" panose="02000505070000020002" pitchFamily="2" charset="0"/>
              </a:rPr>
              <a:t>– отзывчивость, душевное расположение к людям, стремление делать добро другим.</a:t>
            </a:r>
          </a:p>
        </p:txBody>
      </p:sp>
    </p:spTree>
    <p:extLst>
      <p:ext uri="{BB962C8B-B14F-4D97-AF65-F5344CB8AC3E}">
        <p14:creationId xmlns:p14="http://schemas.microsoft.com/office/powerpoint/2010/main" val="3664419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30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680" y="2404532"/>
            <a:ext cx="5826719" cy="1646302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rgbClr val="00B050"/>
                </a:solidFill>
              </a:rPr>
              <a:t>  «Обидеть - что ударить, приласкать – надо слова искать.»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Валентина Осеева «Бабка»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974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9" y="247246"/>
            <a:ext cx="3967883" cy="56537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7897" y="1111292"/>
            <a:ext cx="5286103" cy="4789714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latin typeface="Amadeus" panose="02000506020000020002" pitchFamily="2" charset="0"/>
              </a:rPr>
              <a:t>Не бойтесь дарить согревающих слов,</a:t>
            </a:r>
          </a:p>
          <a:p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latin typeface="Amadeus" panose="02000506020000020002" pitchFamily="2" charset="0"/>
              </a:rPr>
              <a:t>И добрые делать дела,</a:t>
            </a:r>
          </a:p>
          <a:p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latin typeface="Amadeus" panose="02000506020000020002" pitchFamily="2" charset="0"/>
              </a:rPr>
              <a:t>Чем больше в огонь вы </a:t>
            </a:r>
            <a:r>
              <a:rPr lang="ru-RU" sz="6600" dirty="0" err="1" smtClean="0">
                <a:solidFill>
                  <a:schemeClr val="accent2">
                    <a:lumMod val="50000"/>
                  </a:schemeClr>
                </a:solidFill>
                <a:latin typeface="Amadeus" panose="02000506020000020002" pitchFamily="2" charset="0"/>
              </a:rPr>
              <a:t>пол</a:t>
            </a:r>
            <a:r>
              <a:rPr lang="ru-RU" sz="6600" dirty="0" err="1">
                <a:solidFill>
                  <a:schemeClr val="accent2">
                    <a:lumMod val="50000"/>
                  </a:schemeClr>
                </a:solidFill>
                <a:latin typeface="Amadeus" panose="02000506020000020002" pitchFamily="2" charset="0"/>
              </a:rPr>
              <a:t>о</a:t>
            </a:r>
            <a:r>
              <a:rPr lang="ru-RU" sz="6600" dirty="0" err="1" smtClean="0">
                <a:solidFill>
                  <a:schemeClr val="accent2">
                    <a:lumMod val="50000"/>
                  </a:schemeClr>
                </a:solidFill>
                <a:latin typeface="Amadeus" panose="02000506020000020002" pitchFamily="2" charset="0"/>
              </a:rPr>
              <a:t>жете</a:t>
            </a:r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latin typeface="Amadeus" panose="02000506020000020002" pitchFamily="2" charset="0"/>
              </a:rPr>
              <a:t> </a:t>
            </a:r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latin typeface="Amadeus" panose="02000506020000020002" pitchFamily="2" charset="0"/>
              </a:rPr>
              <a:t>дров, Тем больше вернётся тепла.</a:t>
            </a:r>
            <a:endParaRPr lang="ru-RU" sz="6600" dirty="0">
              <a:solidFill>
                <a:schemeClr val="accent2">
                  <a:lumMod val="50000"/>
                </a:schemeClr>
              </a:solidFill>
              <a:latin typeface="Amadeus" panose="0200050602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7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9713" y="1180402"/>
            <a:ext cx="5198859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i="1" dirty="0">
                <a:solidFill>
                  <a:srgbClr val="C00000"/>
                </a:solidFill>
              </a:rPr>
              <a:t>п</a:t>
            </a:r>
            <a:r>
              <a:rPr lang="ru-RU" sz="5400" i="1" dirty="0" smtClean="0">
                <a:solidFill>
                  <a:srgbClr val="C00000"/>
                </a:solidFill>
              </a:rPr>
              <a:t>ожалуйста</a:t>
            </a:r>
          </a:p>
          <a:p>
            <a:r>
              <a:rPr lang="ru-RU" sz="5400" i="1" dirty="0">
                <a:solidFill>
                  <a:srgbClr val="00B050"/>
                </a:solidFill>
              </a:rPr>
              <a:t> </a:t>
            </a:r>
            <a:r>
              <a:rPr lang="ru-RU" sz="5400" i="1" dirty="0">
                <a:solidFill>
                  <a:srgbClr val="00B0F0"/>
                </a:solidFill>
              </a:rPr>
              <a:t>п</a:t>
            </a:r>
            <a:r>
              <a:rPr lang="ru-RU" sz="5400" i="1" dirty="0" smtClean="0">
                <a:solidFill>
                  <a:srgbClr val="00B0F0"/>
                </a:solidFill>
              </a:rPr>
              <a:t>ростите</a:t>
            </a:r>
          </a:p>
          <a:p>
            <a:r>
              <a:rPr lang="ru-RU" sz="5400" i="1" dirty="0" smtClean="0">
                <a:solidFill>
                  <a:srgbClr val="7030A0"/>
                </a:solidFill>
              </a:rPr>
              <a:t>добрый </a:t>
            </a:r>
            <a:r>
              <a:rPr lang="ru-RU" sz="5400" i="1" dirty="0">
                <a:solidFill>
                  <a:srgbClr val="7030A0"/>
                </a:solidFill>
              </a:rPr>
              <a:t>день </a:t>
            </a:r>
            <a:endParaRPr lang="ru-RU" sz="5400" i="1" dirty="0" smtClean="0">
              <a:solidFill>
                <a:srgbClr val="7030A0"/>
              </a:solidFill>
            </a:endParaRPr>
          </a:p>
          <a:p>
            <a:r>
              <a:rPr lang="ru-RU" sz="5400" i="1" dirty="0" smtClean="0">
                <a:solidFill>
                  <a:srgbClr val="FF0000"/>
                </a:solidFill>
              </a:rPr>
              <a:t>доброго </a:t>
            </a:r>
            <a:r>
              <a:rPr lang="ru-RU" sz="5400" i="1" dirty="0">
                <a:solidFill>
                  <a:srgbClr val="FF0000"/>
                </a:solidFill>
              </a:rPr>
              <a:t>пути </a:t>
            </a:r>
            <a:endParaRPr lang="ru-RU" sz="5400" i="1" dirty="0" smtClean="0">
              <a:solidFill>
                <a:srgbClr val="FF0000"/>
              </a:solidFill>
            </a:endParaRPr>
          </a:p>
          <a:p>
            <a:r>
              <a:rPr lang="ru-RU" sz="5400" i="1" dirty="0" smtClean="0">
                <a:solidFill>
                  <a:srgbClr val="00B050"/>
                </a:solidFill>
              </a:rPr>
              <a:t>здравствуйте </a:t>
            </a:r>
            <a:endParaRPr lang="ru-RU" sz="5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60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10" y="301568"/>
            <a:ext cx="3978639" cy="495100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78025" y="7242513"/>
            <a:ext cx="2790182" cy="25844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http://www.char.ru/books/5702790_Kon_s_rozovoj_grivoj_Rasskaz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838" y="1788522"/>
            <a:ext cx="3200400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213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7999" y="394038"/>
            <a:ext cx="627597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 …С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таким конем сразу почету сколько, внимания! Ребята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левонтьевские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к тебе так и этак ластятся, и в чижа первому бить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дают, и из рогатки стрельнуть, чтоб только им позволили потом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откусить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от коня либо лизнуть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его…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75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571" y="304800"/>
            <a:ext cx="3483429" cy="46852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99" y="2777069"/>
            <a:ext cx="3466011" cy="388498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67199" y="2777069"/>
            <a:ext cx="3466011" cy="38849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779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882</TotalTime>
  <Words>176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Amadeus</vt:lpstr>
      <vt:lpstr>AnastasiaScript</vt:lpstr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  «Обидеть - что ударить, приласкать – надо слова искать.»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«…Умерла бабка перед маем… …Борька держал пакет с леденцами и долго вглядывался в бабкины каракули «Внуку моему Борюшке». В букве «ш» было четыре палочки.     «Не научилась!» - подумал Борька. И вдруг, как живая, встала перед ним бабка – тихая, виноватая, не выучившая урока…» </vt:lpstr>
      <vt:lpstr>Презентация PowerPoint</vt:lpstr>
      <vt:lpstr>«...Добрые сердца – это сады. Добрые мысли – это корни, добрые слова – это цветы, добре дела – это фрукты…     Позаботьтесь о своём саде и берегите его от сорняков, заполните его светом добрых слов и добрых дел…»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Общий рабочий стол</dc:creator>
  <cp:lastModifiedBy>Общий рабочий стол</cp:lastModifiedBy>
  <cp:revision>29</cp:revision>
  <dcterms:created xsi:type="dcterms:W3CDTF">2014-01-08T13:43:22Z</dcterms:created>
  <dcterms:modified xsi:type="dcterms:W3CDTF">2014-11-25T16:22:12Z</dcterms:modified>
</cp:coreProperties>
</file>