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576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Book Antiqua" pitchFamily="18" charset="0"/>
              </a:rPr>
              <a:t>Краеведение – путь к успеху</a:t>
            </a:r>
            <a:endParaRPr lang="ru-RU" sz="6000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300" dirty="0" smtClean="0"/>
              <a:t>Витулева Валентина Ивановна</a:t>
            </a:r>
          </a:p>
          <a:p>
            <a:r>
              <a:rPr lang="ru-RU" dirty="0" smtClean="0"/>
              <a:t>Преподаватель истории и обществознания </a:t>
            </a:r>
          </a:p>
          <a:p>
            <a:r>
              <a:rPr lang="ru-RU" dirty="0" smtClean="0"/>
              <a:t>ГБОУ СО НПО «</a:t>
            </a:r>
            <a:r>
              <a:rPr lang="ru-RU" smtClean="0"/>
              <a:t>ПЛ № </a:t>
            </a:r>
            <a:r>
              <a:rPr lang="ru-RU" dirty="0" smtClean="0"/>
              <a:t>49»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Беседа: </a:t>
            </a:r>
            <a:r>
              <a:rPr lang="ru-RU" dirty="0" smtClean="0"/>
              <a:t>«</a:t>
            </a:r>
            <a:r>
              <a:rPr lang="ru-RU" dirty="0" err="1" smtClean="0"/>
              <a:t>Афган</a:t>
            </a:r>
            <a:r>
              <a:rPr lang="ru-RU" dirty="0" smtClean="0"/>
              <a:t> в сердце моем…»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5536" y="5877272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Мастер Филиппов И.А. и группа № 33</a:t>
            </a:r>
            <a:endParaRPr lang="ru-RU" dirty="0"/>
          </a:p>
        </p:txBody>
      </p:sp>
      <p:pic>
        <p:nvPicPr>
          <p:cNvPr id="9218" name="Picture 2" descr="F:\фото\библиотека\IMG_09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301" y="2635524"/>
            <a:ext cx="4039985" cy="3029989"/>
          </a:xfrm>
          <a:prstGeom prst="rect">
            <a:avLst/>
          </a:prstGeom>
          <a:noFill/>
        </p:spPr>
      </p:pic>
      <p:pic>
        <p:nvPicPr>
          <p:cNvPr id="9219" name="Picture 3" descr="F:\фото\библиотека\IMG_097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920" y="2635524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Встреча с ветераном Афганской войны.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F:\фото\библиотека\IMG_09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43" name="Picture 3" descr="F:\фото\библиотека\IMG_09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знаний, посвященный</a:t>
            </a:r>
            <a:br>
              <a:rPr lang="ru-RU" dirty="0" smtClean="0"/>
            </a:br>
            <a:r>
              <a:rPr lang="ru-RU" dirty="0" smtClean="0"/>
              <a:t> 200-летию Отечественной войны 1812г.</a:t>
            </a:r>
            <a:endParaRPr lang="ru-RU" dirty="0"/>
          </a:p>
        </p:txBody>
      </p:sp>
      <p:pic>
        <p:nvPicPr>
          <p:cNvPr id="1027" name="Picture 3" descr="F:\Новая папка\DSCN05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4038600" cy="3028950"/>
          </a:xfrm>
          <a:prstGeom prst="rect">
            <a:avLst/>
          </a:prstGeom>
          <a:noFill/>
        </p:spPr>
      </p:pic>
      <p:pic>
        <p:nvPicPr>
          <p:cNvPr id="1028" name="Picture 4" descr="F:\Новая папка\DSCN06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Встреча с </a:t>
            </a:r>
            <a:r>
              <a:rPr lang="ru-RU" dirty="0" err="1" smtClean="0"/>
              <a:t>Пяткиной</a:t>
            </a:r>
            <a:r>
              <a:rPr lang="ru-RU" dirty="0" smtClean="0"/>
              <a:t> Инной Павловной, жительницей блокадного Ленинграда</a:t>
            </a:r>
            <a:endParaRPr lang="ru-RU" dirty="0"/>
          </a:p>
        </p:txBody>
      </p:sp>
      <p:pic>
        <p:nvPicPr>
          <p:cNvPr id="2050" name="Picture 2" descr="F:\Новая папка\DSCN3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F:\Новая папка\DSCN39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одной фотографии.</a:t>
            </a:r>
            <a:br>
              <a:rPr lang="ru-RU" dirty="0" smtClean="0"/>
            </a:br>
            <a:r>
              <a:rPr lang="ru-RU" sz="2200" dirty="0" smtClean="0"/>
              <a:t>Выступление Букиной Надежды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2" descr="F:\Новая папка\DSCN39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6" name="Picture 4" descr="F:\Новая папка\DSCN39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Российской Конституции – </a:t>
            </a:r>
            <a:br>
              <a:rPr lang="ru-RU" dirty="0" smtClean="0"/>
            </a:br>
            <a:r>
              <a:rPr lang="ru-RU" dirty="0" smtClean="0"/>
              <a:t>20 лет</a:t>
            </a:r>
            <a:endParaRPr lang="ru-RU" dirty="0"/>
          </a:p>
        </p:txBody>
      </p:sp>
      <p:pic>
        <p:nvPicPr>
          <p:cNvPr id="4099" name="Picture 3" descr="F:\Новая папка\SAM_0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2007" y="2348187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Интеллектуальная игра: </a:t>
            </a:r>
            <a:br>
              <a:rPr lang="ru-RU" sz="3100" dirty="0" smtClean="0"/>
            </a:br>
            <a:r>
              <a:rPr lang="ru-RU" dirty="0" smtClean="0"/>
              <a:t>«Путешествие в прошлое»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699792" y="5877272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Жюри: Михайлова И.Е.</a:t>
            </a:r>
          </a:p>
          <a:p>
            <a:r>
              <a:rPr lang="ru-RU" dirty="0" smtClean="0"/>
              <a:t>               Гуров М.Н.</a:t>
            </a:r>
            <a:endParaRPr lang="ru-RU" dirty="0"/>
          </a:p>
        </p:txBody>
      </p:sp>
      <p:pic>
        <p:nvPicPr>
          <p:cNvPr id="5122" name="Picture 2" descr="F:\Новая папка\SAM_08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301" y="2635524"/>
            <a:ext cx="4039985" cy="3029989"/>
          </a:xfrm>
          <a:prstGeom prst="rect">
            <a:avLst/>
          </a:prstGeom>
          <a:noFill/>
        </p:spPr>
      </p:pic>
      <p:pic>
        <p:nvPicPr>
          <p:cNvPr id="5123" name="Picture 3" descr="F:\Новая папка\SAM_08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920" y="2635524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Турнир знатоков истории</a:t>
            </a:r>
            <a:br>
              <a:rPr lang="ru-RU" dirty="0" smtClean="0"/>
            </a:br>
            <a:r>
              <a:rPr lang="ru-RU" sz="3100" dirty="0" smtClean="0"/>
              <a:t>команда группы № 14 «Славяне»</a:t>
            </a:r>
            <a:endParaRPr lang="ru-RU" sz="3100" dirty="0"/>
          </a:p>
        </p:txBody>
      </p:sp>
      <p:pic>
        <p:nvPicPr>
          <p:cNvPr id="6146" name="Picture 2" descr="F:\Новая папка\SAM_08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F:\Новая папка\SAM_08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Команда группы № 16 «</a:t>
            </a:r>
            <a:r>
              <a:rPr lang="ru-RU" sz="2800" dirty="0" err="1" smtClean="0"/>
              <a:t>Русичи</a:t>
            </a:r>
            <a:r>
              <a:rPr lang="ru-RU" sz="2800" dirty="0" smtClean="0"/>
              <a:t>»</a:t>
            </a:r>
          </a:p>
        </p:txBody>
      </p:sp>
      <p:pic>
        <p:nvPicPr>
          <p:cNvPr id="7170" name="Picture 2" descr="F:\Новая папка\SAM_08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F:\Новая папка\SAM_08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Победители игры</a:t>
            </a:r>
            <a:endParaRPr lang="ru-RU" dirty="0"/>
          </a:p>
        </p:txBody>
      </p:sp>
      <p:pic>
        <p:nvPicPr>
          <p:cNvPr id="8194" name="Picture 2" descr="F:\Новая папка\SAM_0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2007" y="2348187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86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Book Antiqua</vt:lpstr>
      <vt:lpstr>Calibri</vt:lpstr>
      <vt:lpstr>Тема Office</vt:lpstr>
      <vt:lpstr>Краеведение – путь к успеху</vt:lpstr>
      <vt:lpstr>День знаний, посвященный  200-летию Отечественной войны 1812г.</vt:lpstr>
      <vt:lpstr>Встреча с Пяткиной Инной Павловной, жительницей блокадного Ленинграда</vt:lpstr>
      <vt:lpstr>История одной фотографии. Выступление Букиной Надежды </vt:lpstr>
      <vt:lpstr>Российской Конституции –  20 лет</vt:lpstr>
      <vt:lpstr>Интеллектуальная игра:  «Путешествие в прошлое»</vt:lpstr>
      <vt:lpstr>Турнир знатоков истории команда группы № 14 «Славяне»</vt:lpstr>
      <vt:lpstr>Команда группы № 16 «Русичи»</vt:lpstr>
      <vt:lpstr>Победители игры</vt:lpstr>
      <vt:lpstr>Беседа: «Афган в сердце моем…»</vt:lpstr>
      <vt:lpstr>Встреча с ветераном Афганской войны.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Вова</cp:lastModifiedBy>
  <cp:revision>11</cp:revision>
  <dcterms:modified xsi:type="dcterms:W3CDTF">2014-12-02T11:04:24Z</dcterms:modified>
</cp:coreProperties>
</file>