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60" r:id="rId5"/>
    <p:sldId id="266" r:id="rId6"/>
    <p:sldId id="268" r:id="rId7"/>
    <p:sldId id="261" r:id="rId8"/>
    <p:sldId id="263" r:id="rId9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3F99C-4D96-4521-A07E-9B2CC8620773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5F359-F310-4269-A1B9-0DD0BF0B2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728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2567C-2E47-4276-A5F6-C1F7A2F41A6B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76219-B517-4CB1-A48A-A51C9BD14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448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8FDF6E6-9CE6-42DB-B9C0-E112EB5B5221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4607AEA-864F-4B9B-9BCD-BDCD0F68EED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FDF6E6-9CE6-42DB-B9C0-E112EB5B5221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07AEA-864F-4B9B-9BCD-BDCD0F68EE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8FDF6E6-9CE6-42DB-B9C0-E112EB5B5221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4607AEA-864F-4B9B-9BCD-BDCD0F68EE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FDF6E6-9CE6-42DB-B9C0-E112EB5B5221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07AEA-864F-4B9B-9BCD-BDCD0F68EE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8FDF6E6-9CE6-42DB-B9C0-E112EB5B5221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4607AEA-864F-4B9B-9BCD-BDCD0F68EED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FDF6E6-9CE6-42DB-B9C0-E112EB5B5221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07AEA-864F-4B9B-9BCD-BDCD0F68EE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FDF6E6-9CE6-42DB-B9C0-E112EB5B5221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07AEA-864F-4B9B-9BCD-BDCD0F68EE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FDF6E6-9CE6-42DB-B9C0-E112EB5B5221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07AEA-864F-4B9B-9BCD-BDCD0F68EE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8FDF6E6-9CE6-42DB-B9C0-E112EB5B5221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07AEA-864F-4B9B-9BCD-BDCD0F68EE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FDF6E6-9CE6-42DB-B9C0-E112EB5B5221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07AEA-864F-4B9B-9BCD-BDCD0F68EE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FDF6E6-9CE6-42DB-B9C0-E112EB5B5221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07AEA-864F-4B9B-9BCD-BDCD0F68EED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8FDF6E6-9CE6-42DB-B9C0-E112EB5B5221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4607AEA-864F-4B9B-9BCD-BDCD0F68EED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hyperlink" Target="http://foto-zverey.ru/nasekomye/zhuki/zhuk1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Животные в космосе (13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01" y="548680"/>
            <a:ext cx="2027286" cy="28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476672"/>
            <a:ext cx="7068620" cy="864096"/>
          </a:xfrm>
        </p:spPr>
        <p:txBody>
          <a:bodyPr/>
          <a:lstStyle/>
          <a:p>
            <a:r>
              <a:rPr lang="ru-RU" dirty="0" smtClean="0"/>
              <a:t>ЖИВОТНЫЕ В КОСМОСЕ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4581128"/>
            <a:ext cx="4667261" cy="216024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Презентацию </a:t>
            </a:r>
            <a:r>
              <a:rPr lang="ru-RU" sz="2400" dirty="0" smtClean="0"/>
              <a:t>выполнила воспитатель ГБДОУ №41 </a:t>
            </a:r>
          </a:p>
          <a:p>
            <a:pPr algn="l"/>
            <a:r>
              <a:rPr lang="ru-RU" sz="2400" dirty="0" smtClean="0"/>
              <a:t>г. Санкт-Петербурга </a:t>
            </a:r>
            <a:endParaRPr lang="ru-RU" sz="2400" dirty="0" smtClean="0"/>
          </a:p>
          <a:p>
            <a:pPr algn="l"/>
            <a:r>
              <a:rPr lang="ru-RU" sz="2400" dirty="0" smtClean="0"/>
              <a:t>Штанько Елена Вячеславовна</a:t>
            </a:r>
            <a:endParaRPr lang="ru-RU" sz="2400" dirty="0"/>
          </a:p>
        </p:txBody>
      </p:sp>
      <p:pic>
        <p:nvPicPr>
          <p:cNvPr id="2050" name="Picture 2" descr="http://go2.imgsmail.ru/imgpreview?key=http%3A//shkola.tsu.ru/upload/blog/97e/266471338.jpg&amp;mb=imgdb_preview_412&amp;q=90&amp;w=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200" y="1926348"/>
            <a:ext cx="2661120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35730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2" name="Picture 4" descr="http://go2.imgsmail.ru/imgpreview?key=http%3A//greenword.ru/images/animals-in-space/animals-in-space-03.jpg&amp;mb=imgdb_preview_1861&amp;q=90&amp;w=1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322" y="4365104"/>
            <a:ext cx="152400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Животные в космосе (13 фото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01" y="4337645"/>
            <a:ext cx="2438286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Животные в космосе (13 фото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352" y="1737016"/>
            <a:ext cx="2764410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93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Первый спутник земли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3312000" cy="24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3888" y="1988840"/>
            <a:ext cx="43204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Первый искусственный спутник Земли «Спутник №1»</a:t>
            </a:r>
          </a:p>
          <a:p>
            <a:r>
              <a:rPr lang="ru-RU" sz="2000" dirty="0"/>
              <a:t>б</a:t>
            </a:r>
            <a:r>
              <a:rPr lang="ru-RU" sz="2000" dirty="0" smtClean="0"/>
              <a:t>ыл запущен в нашей стране 4 октября 1957 года. Он был размером с крупный арбуз и весил всего 83 кг. Через месяц после первого запуска полетел следующий космический аппарат, на котором впервые отправлялось живое существо - собака. К полету готовили трех собак: Лайку, Альбину и Муху.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3480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116632"/>
            <a:ext cx="3382002" cy="360040"/>
          </a:xfrm>
        </p:spPr>
        <p:txBody>
          <a:bodyPr>
            <a:noAutofit/>
          </a:bodyPr>
          <a:lstStyle/>
          <a:p>
            <a:endParaRPr lang="ru-RU" sz="18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64088" y="620688"/>
            <a:ext cx="3429000" cy="5040560"/>
          </a:xfrm>
        </p:spPr>
        <p:txBody>
          <a:bodyPr>
            <a:noAutofit/>
          </a:bodyPr>
          <a:lstStyle/>
          <a:p>
            <a:r>
              <a:rPr lang="ru-RU" sz="2000" dirty="0" smtClean="0"/>
              <a:t>Собака </a:t>
            </a:r>
            <a:r>
              <a:rPr lang="ru-RU" sz="2000" dirty="0"/>
              <a:t>Лайка стала первым живым существом, отправившимся в космический полет. Она была запущена в космос 3 ноября 1957г. в 5.30 </a:t>
            </a:r>
            <a:r>
              <a:rPr lang="ru-RU" sz="2000" dirty="0" smtClean="0"/>
              <a:t>на </a:t>
            </a:r>
            <a:r>
              <a:rPr lang="ru-RU" sz="2000" dirty="0"/>
              <a:t>советском корабле "Спутник-2". На тот момент Лайке было около двух лет. Лайка была размещена в космической конуре размером со стиральную машину. Несмотря на то, что Лайке не удалось выжить, эксперимент подтвердил, что живое существо может пережить запуск на орбиту и невесомость.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074" name="Picture 2" descr="http://pics.top.rbc.ru/top_pics/uniora/91/1351907554_0391.760x544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7" r="14197"/>
          <a:stretch>
            <a:fillRect/>
          </a:stretch>
        </p:blipFill>
        <p:spPr bwMode="auto">
          <a:xfrm>
            <a:off x="755576" y="1124744"/>
            <a:ext cx="4206240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76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063" y="448796"/>
            <a:ext cx="75388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Первыми животными, благополучно вернувшимися из космического полета, стали собаки </a:t>
            </a: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Белка 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и </a:t>
            </a: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Стрелка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</a:rPr>
              <a:t>.</a:t>
            </a:r>
            <a:br>
              <a:rPr lang="ru-RU" sz="22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780" y="1936254"/>
            <a:ext cx="3054140" cy="23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1556792"/>
            <a:ext cx="468052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Полёт проходил на корабле «Спутник – 5». Старт состоялся 19 августа 1960 года, полёт продолжался более 25 часов, за это время корабль совершил 17 полных витков вокруг Земли. Для космических исследований ученые всегда выбирали дворняжек  из-за того, что они самые выносливые и смышленые.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5" y="4797152"/>
            <a:ext cx="7560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Через несколько месяцев Стрелка принесла потомство. Все шесть щенков были здоровы.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Белка и Стрелка дожили до глубокой старости и умерли своей смертью.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11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32696"/>
          </a:xfrm>
        </p:spPr>
        <p:txBody>
          <a:bodyPr/>
          <a:lstStyle/>
          <a:p>
            <a:pPr algn="ctr"/>
            <a:r>
              <a:rPr lang="ru-RU" dirty="0" smtClean="0"/>
              <a:t>Собака звёздочка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196752"/>
            <a:ext cx="3520440" cy="5184576"/>
          </a:xfrm>
        </p:spPr>
        <p:txBody>
          <a:bodyPr>
            <a:noAutofit/>
          </a:bodyPr>
          <a:lstStyle/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СССР </a:t>
            </a:r>
            <a:r>
              <a:rPr lang="ru-RU" sz="1600" dirty="0"/>
              <a:t>25 марта 1961 года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был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произведен последний перед полетом Юрия Гагарина испытательный запуск спутника с собакой Звездочкой и манекеном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космонавта</a:t>
            </a:r>
            <a:r>
              <a:rPr lang="ru-RU" sz="1600" dirty="0" smtClean="0"/>
              <a:t>. С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обака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возвращена, манекен катапультирован и возвращен на парашюте. «Генеральная репетиция» прошла успешно — после кругосветного витка экспедиция благополучно вернулась на Землю. Спустя три дня на конференции в Академии наук все взоры присутствующих были устремлены на Звездочку, а на сидевшего в первом ряду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Гагарина (будущего первого космонавта)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внимания тогда никто не обратил.</a:t>
            </a:r>
            <a:br>
              <a:rPr lang="ru-RU" sz="1700" dirty="0">
                <a:latin typeface="Times New Roman" pitchFamily="18" charset="0"/>
                <a:cs typeface="Times New Roman" pitchFamily="18" charset="0"/>
              </a:rPr>
            </a:b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01" y="1600200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490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vasi.net/uploads/podbor/animal_cosmos/thumbs/post-3-12541411234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5" y="1844824"/>
            <a:ext cx="3855600" cy="42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http://vasi.net/uploads/podbor/animal_cosmos/thumbs/post-3-125414114731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409" y="1876425"/>
            <a:ext cx="3041634" cy="42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2907" y="421184"/>
            <a:ext cx="7344816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Советские учёные неоднократно запускали обезьян (макак-резус) в космос.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32683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http://foto-zverey.ru/images/zhuk15_smal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3016"/>
            <a:ext cx="1936440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32656"/>
            <a:ext cx="64624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Кроме собак в космосе побывало много разных животных. На космическом корабле «Зонд-5» вокруг Луны облетели черепахи. Ученые нашей страны отправляют в космос обезьян, собак и других крупных животных. Космическими путешественниками стали мыши, крысы, улитки и многие насекомые: мухи, бабочки, жуки, тараканы. С помощью животных – «космонавтов» ученые изучают, как эти необычные условия действуют на живые организмы. Животные помогли подготовить космический полет человека.</a:t>
            </a:r>
            <a:endParaRPr lang="ru-RU" dirty="0"/>
          </a:p>
        </p:txBody>
      </p:sp>
      <p:pic>
        <p:nvPicPr>
          <p:cNvPr id="5122" name="Picture 2" descr="http://go3.imgsmail.ru/imgpreview?key=http%3A//www.sunhome.ru/UsersGallery/112007/1212437.JPG&amp;mb=imgdb_preview_487&amp;q=90&amp;w=1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811317"/>
            <a:ext cx="12763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go1.imgsmail.ru/imgpreview?key=http%3A//znak.at.ua/_ph/5/2/673250647.jpg&amp;mb=imgdb_preview_664&amp;q=90&amp;w=1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369" y="4373145"/>
            <a:ext cx="12763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go4.imgsmail.ru/imgpreview?key=http%3A//vzglyadzagran.ru/wp-content/uploads/2012/08/1345852405_13.jpg&amp;mb=imgdb_preview_736&amp;q=90&amp;w=1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571" y="2924944"/>
            <a:ext cx="124777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go1.imgsmail.ru/imgpreview?key=http%3A//stranamasterov.ru/files/imagecache/orig_with_logo/i1005/236_large.jpg&amp;mb=imgdb_preview_1846&amp;q=90&amp;w=1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793" y="5448622"/>
            <a:ext cx="11239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go1.imgsmail.ru/imgpreview?key=http%3A//animalworld.com.ua/images/2011/May/Foto/Fun/Fun_an_31.jpg&amp;mb=imgdb_preview_1948&amp;q=90&amp;w=25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4365104"/>
            <a:ext cx="2381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go4.imgsmail.ru/imgpreview?key=http%3A//masterclassy.ru/uploads/posts/2011-06/1308754197_1c1a99b90cbc.jpg&amp;mb=imgdb_preview_404&amp;q=90&amp;w=13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96766"/>
            <a:ext cx="12763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07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92896"/>
            <a:ext cx="7242048" cy="11430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89357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115</TotalTime>
  <Words>423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ЖИВОТНЫЕ В КОСМОСЕ</vt:lpstr>
      <vt:lpstr>Первый спутник земли</vt:lpstr>
      <vt:lpstr>Презентация PowerPoint</vt:lpstr>
      <vt:lpstr>Презентация PowerPoint</vt:lpstr>
      <vt:lpstr>Собака звёздочка</vt:lpstr>
      <vt:lpstr>Презентация PowerPoint</vt:lpstr>
      <vt:lpstr>Презентация PowerPoint</vt:lpstr>
      <vt:lpstr>Спасибо за внимание!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В КОСМОСЕ</dc:title>
  <dc:creator>Лена</dc:creator>
  <cp:lastModifiedBy>Лена</cp:lastModifiedBy>
  <cp:revision>13</cp:revision>
  <cp:lastPrinted>2014-04-08T08:45:42Z</cp:lastPrinted>
  <dcterms:created xsi:type="dcterms:W3CDTF">2014-04-02T16:08:28Z</dcterms:created>
  <dcterms:modified xsi:type="dcterms:W3CDTF">2014-04-08T08:46:43Z</dcterms:modified>
</cp:coreProperties>
</file>