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3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9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5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0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1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8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9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9B96-BCCD-47B7-95F0-6126670DD51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6BD6-0EC7-43B7-B83A-B9D1E636F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7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lanetolog.ru/map-continent-big.php?id=AFR&amp;scheme=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unzoo.ru/uploads/posts/2008-12/1228764162_beverly_joubert064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funzoo.ru/uploads/posts/2008-12/1228764226_beverly_joubert071.jpg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графическая карта Афри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36000" cy="65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6136" y="260648"/>
            <a:ext cx="309634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АФРИКА</a:t>
            </a:r>
            <a:r>
              <a:rPr lang="ru-RU" sz="2100" dirty="0"/>
              <a:t> – обширный континент, расположенный по обе стороны экватора. Здесь большое разнообразие природных ландшафтов: пустыни, саванны, тропические леса, где обитают животные, многих из которых нет на других материках. В Африке протекают крупные реки, там много топких болот и больших озёр. В водоёмах утоляют жажду животные и птицы; здесь же они питаются и охотятся за добычей.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66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кения, закат, Африка, саван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4194"/>
            <a:ext cx="6972884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но 1 6"/>
          <p:cNvSpPr/>
          <p:nvPr/>
        </p:nvSpPr>
        <p:spPr>
          <a:xfrm>
            <a:off x="-468560" y="-747464"/>
            <a:ext cx="8892480" cy="4752528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Часть Африканского континента занимают </a:t>
            </a:r>
            <a:r>
              <a:rPr lang="ru-RU" sz="1400" b="1" dirty="0"/>
              <a:t>саванны</a:t>
            </a:r>
            <a:r>
              <a:rPr lang="ru-RU" sz="1400" dirty="0"/>
              <a:t>, проросшие травой, часто выгорающей от солнца, и мелким кустарником. Деревьев здесь почти нет, растут лишь толстые баобабы и акации с ветвями в форме зонтиков. В конце весны наступает сезон дождей; именно в это время бурно развивается растительность. Местами даже образуются водоемы, куда поодиночке или целыми группами приходят на купание различные животные</a:t>
            </a:r>
          </a:p>
          <a:p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9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rika zhivotnye savanny 1 Африка. Животные Африки: Животные Саванн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-20575" r="-24221" b="-578"/>
          <a:stretch/>
        </p:blipFill>
        <p:spPr bwMode="auto">
          <a:xfrm>
            <a:off x="16768" y="-963488"/>
            <a:ext cx="7604915" cy="6083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лако 4"/>
          <p:cNvSpPr/>
          <p:nvPr/>
        </p:nvSpPr>
        <p:spPr>
          <a:xfrm>
            <a:off x="4081808" y="3134891"/>
            <a:ext cx="5054527" cy="374441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                   Розовый фламинго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Колонии розовых фламинго заселяют берега великих африканских озёр. Эти крупные птицы, представители отряда голенастых, черпают клювом воду и отфильтровывают съедобные водоросли. Содержащийся в этих водорослях пигмент и придаёт оперению птиц такую яркую окраску.</a:t>
            </a:r>
            <a:br>
              <a:rPr lang="ru-RU" sz="1400" dirty="0" smtClean="0"/>
            </a:br>
            <a:r>
              <a:rPr lang="ru-RU" sz="1400" dirty="0" smtClean="0"/>
              <a:t>Прежде чем взлететь, фламинго вытягивают вперёд шею и разбегаются; отрываются от земли они все вместе, устремившись в одном и том же направлении.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57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frika zhivotnye savanny 2 Африка. Животные Африки: Животные Саван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4022"/>
            <a:ext cx="6600096" cy="41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539552" y="260648"/>
            <a:ext cx="8136904" cy="324036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4960" y="381844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У зебр полосатые не только туловище, но даже грива, хвост и кожа. Лишь кончики морды и хвоста черные. Однако одинаковых зебр нет – у каждой из них свой черно-белый рисунок. Подобная окраска помогает зебрам прятаться, ведь их злейшие враги – львы и пантеры – всегда начеку!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971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rika zhivotnye savanny 3 Африка. Животные Африки: Животные Саван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196751"/>
            <a:ext cx="5544616" cy="5291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ьная выноска 2"/>
          <p:cNvSpPr/>
          <p:nvPr/>
        </p:nvSpPr>
        <p:spPr>
          <a:xfrm>
            <a:off x="4572000" y="188640"/>
            <a:ext cx="4572000" cy="576064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49788" y="980727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      Жираф со своей длинной                                  шеей по росту не меньше, </a:t>
            </a:r>
          </a:p>
          <a:p>
            <a:pPr algn="ctr"/>
            <a:r>
              <a:rPr lang="ru-RU" sz="2000" dirty="0" smtClean="0"/>
              <a:t>чем двухэтажный дом. С таким ростом ему не трудно издалека обнаружить приближающегося льва. Длинная шея помогает животному щипать сочную листву высоких акаций. А вот чтобы напиться, жирафу приходится нелегко: ему нужно раздвинуть передние ноги и сильно согнуть шею – только тогда он сможет дотянуться </a:t>
            </a:r>
          </a:p>
          <a:p>
            <a:pPr algn="ctr"/>
            <a:r>
              <a:rPr lang="ru-RU" sz="2000" dirty="0" smtClean="0"/>
              <a:t>до воды.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05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rika zhivotnye savanny 4 Африка. Животные Африки: Животные Саван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5871512" cy="44317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56176" y="476672"/>
            <a:ext cx="2880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       Крокодил </a:t>
            </a:r>
            <a:r>
              <a:rPr lang="ru-RU" sz="2100" dirty="0"/>
              <a:t>– это крупное пресноводное пресмыкающееся, или рептилия. И вдобавок очень опасное. С виду сонный крокодил молнией бросается на жертву. Самка откладывает яйца на берегу, а вылупившихся детёнышей переносит во рту.</a:t>
            </a:r>
            <a:br>
              <a:rPr lang="ru-RU" sz="2100" dirty="0"/>
            </a:br>
            <a:r>
              <a:rPr lang="ru-RU" sz="2100" dirty="0"/>
              <a:t>Слишком резвых детёнышей </a:t>
            </a:r>
            <a:r>
              <a:rPr lang="ru-RU" sz="2100" dirty="0" err="1"/>
              <a:t>крокодилиха</a:t>
            </a:r>
            <a:r>
              <a:rPr lang="ru-RU" sz="2100" dirty="0"/>
              <a:t> – мать успокаивает, подбрасывая их вверх.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5536" y="260648"/>
            <a:ext cx="4464496" cy="2664296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Африканский крокодил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81994" y="90872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Африканский крокодил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rika zhivotnye savanny 5 Африка. Животные Африки: Животные Саван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4" y="189230"/>
            <a:ext cx="4860000" cy="3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Африканская саванна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3154"/>
            <a:ext cx="3806190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фриканская саванна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806190" cy="25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20072" y="1700808"/>
            <a:ext cx="3476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Лев – самый крупный представитель кошачьих в Африке. Этот царь зверей никого не боится. Его рев слышен на много километров вокруг. Удивительно, но охотятся не львы, а львицы. За один раз лев съедает свыше 10 кг мяса.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860032" y="116632"/>
            <a:ext cx="3744416" cy="1368152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04664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ЛЕВ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2013-11-24T16:59:13Z</dcterms:created>
  <dcterms:modified xsi:type="dcterms:W3CDTF">2013-11-24T17:58:06Z</dcterms:modified>
</cp:coreProperties>
</file>