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9" r:id="rId4"/>
    <p:sldId id="265" r:id="rId5"/>
    <p:sldId id="266" r:id="rId6"/>
    <p:sldId id="267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63AF84-6D2C-4683-9392-44C86DDB87E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4C19384-AA89-406F-95DB-EF96285B0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Autofit/>
          </a:bodyPr>
          <a:lstStyle/>
          <a:p>
            <a:r>
              <a:rPr lang="ru-RU" sz="2000" dirty="0"/>
              <a:t>Вышивка крестом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«Магия чёрного и белого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5243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475656" y="1412776"/>
            <a:ext cx="6048672" cy="3744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Стежок к стежку, игла рисует </a:t>
            </a:r>
          </a:p>
          <a:p>
            <a:r>
              <a:rPr lang="ru-RU" dirty="0" smtClean="0"/>
              <a:t>Сложнейший колорит шитья. </a:t>
            </a:r>
          </a:p>
          <a:p>
            <a:r>
              <a:rPr lang="ru-RU" dirty="0" smtClean="0"/>
              <a:t>И вышивальщица рискует </a:t>
            </a:r>
          </a:p>
          <a:p>
            <a:r>
              <a:rPr lang="ru-RU" dirty="0" smtClean="0"/>
              <a:t>Уйти за грани бытия... </a:t>
            </a:r>
          </a:p>
          <a:p>
            <a:r>
              <a:rPr lang="ru-RU" dirty="0" smtClean="0"/>
              <a:t>Но нити крепко держат сердце, </a:t>
            </a:r>
          </a:p>
          <a:p>
            <a:r>
              <a:rPr lang="ru-RU" dirty="0" smtClean="0"/>
              <a:t>Гармонии рождая лад, </a:t>
            </a:r>
          </a:p>
          <a:p>
            <a:r>
              <a:rPr lang="ru-RU" dirty="0" smtClean="0"/>
              <a:t>И как сиреневое скерцо </a:t>
            </a:r>
          </a:p>
          <a:p>
            <a:r>
              <a:rPr lang="ru-RU" dirty="0" smtClean="0"/>
              <a:t>Те нити радостно звучат.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2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3056384" cy="3048001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dirty="0"/>
              <a:t>Стремление создавать прекрасные творения своими руками, было, есть и будет! Тот, кто увлечен вышиванием, знает, почему он так любит это занятие – всё дело в процессе созидания, когда на глазах происходит рождение красоты, и в чувстве удовлетворения и радости, происходящем с окончание работы</a:t>
            </a:r>
            <a:r>
              <a:rPr lang="ru-RU" dirty="0" smtClean="0"/>
              <a:t>.</a:t>
            </a:r>
            <a:r>
              <a:rPr lang="ru-RU" dirty="0">
                <a:solidFill>
                  <a:prstClr val="black"/>
                </a:solidFill>
              </a:rPr>
              <a:t> Ведь вышивание – это тот вид рукоделия, который создается на многие годы, делая теплым и уютным ваш дом, радуя и привлекая интерес окружающих.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273630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Черно-белая </a:t>
            </a:r>
            <a:r>
              <a:rPr lang="ru-RU" dirty="0" smtClean="0"/>
              <a:t>вышивка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 smtClean="0"/>
              <a:t>Появившись </a:t>
            </a:r>
            <a:r>
              <a:rPr lang="ru-RU" dirty="0"/>
              <a:t>на Среднем Востоке, у мусульман, которым согласно Корану запрещено использовать насыщенные дизайны, черно-белая вышивка стала известна сперва в Испании, а затем распространилась и по всей Европе. Расцвет данной техники пришелся на 16 век, время правления Генриха VIII и его жены Екатерины </a:t>
            </a:r>
            <a:r>
              <a:rPr lang="ru-RU" dirty="0" err="1"/>
              <a:t>Аргонской</a:t>
            </a:r>
            <a:r>
              <a:rPr lang="ru-RU" dirty="0"/>
              <a:t>, страстно увлеченной рукоделием в целом и вышивкой в частности. Подтверждением популярности черно-белой вышивки среди знати может служить тот факт, что на картинах, относящихся к тому времени, можно увидеть множество людей, одетых в изящные наряды с расшитыми черно-белыми узорами манжетами и воротниками.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3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2912368" cy="3048001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/>
              <a:t>Если взять все </a:t>
            </a:r>
            <a:r>
              <a:rPr lang="ru-RU" dirty="0" smtClean="0"/>
              <a:t>способы </a:t>
            </a:r>
            <a:r>
              <a:rPr lang="ru-RU" dirty="0"/>
              <a:t>оформления интерьера</a:t>
            </a:r>
            <a:r>
              <a:rPr lang="ru-RU" dirty="0" smtClean="0"/>
              <a:t>, </a:t>
            </a:r>
            <a:r>
              <a:rPr lang="ru-RU" dirty="0"/>
              <a:t>то вышивка считается самой элегантной, утонченной работой. Учитывая современную моду на простоту линий, утонченные аксессуары,  вышивка, выполненная руками хозяек, выгодно подчеркнула индивидуальность дома, ее обитателей.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976" y="2564904"/>
            <a:ext cx="35604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560" y="1124744"/>
            <a:ext cx="6400800" cy="6858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43526"/>
            <a:ext cx="3240360" cy="3862909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/>
              <a:t>Главное – это, конечно же, огромное эстетическое душевное удовольствие, которое </a:t>
            </a:r>
            <a:r>
              <a:rPr lang="ru-RU" dirty="0" smtClean="0"/>
              <a:t>можно получить, </a:t>
            </a:r>
            <a:r>
              <a:rPr lang="ru-RU" dirty="0"/>
              <a:t>проходя все этапы вышивания картины. </a:t>
            </a:r>
            <a:r>
              <a:rPr lang="ru-RU" dirty="0" smtClean="0"/>
              <a:t>Очевидно, </a:t>
            </a:r>
            <a:r>
              <a:rPr lang="ru-RU" dirty="0"/>
              <a:t>что сочетание хобби, творчеств и труда в этой деятельности является оптимальным, гармонично сочетается, развивает и мобилизует полезные навыки и наклонности.</a:t>
            </a:r>
          </a:p>
          <a:p>
            <a:pPr indent="0">
              <a:buNone/>
            </a:pPr>
            <a:r>
              <a:rPr lang="ru-RU" dirty="0"/>
              <a:t>Проведя за работой много часов и дней, </a:t>
            </a:r>
            <a:r>
              <a:rPr lang="ru-RU" dirty="0" smtClean="0"/>
              <a:t>можно столкнуться с </a:t>
            </a:r>
            <a:r>
              <a:rPr lang="ru-RU" dirty="0"/>
              <a:t>необходимостью дисциплины, организованности, контроля над </a:t>
            </a:r>
            <a:r>
              <a:rPr lang="ru-RU" dirty="0" smtClean="0"/>
              <a:t>собой.</a:t>
            </a:r>
          </a:p>
          <a:p>
            <a:pPr indent="0">
              <a:buNone/>
            </a:pPr>
            <a:r>
              <a:rPr lang="ru-RU" dirty="0" smtClean="0"/>
              <a:t>Поставленные цели были достигнуты.</a:t>
            </a:r>
            <a:endParaRPr lang="ru-RU" dirty="0"/>
          </a:p>
          <a:p>
            <a:pPr indent="0">
              <a:buNone/>
            </a:pPr>
            <a:endParaRPr lang="ru-RU" dirty="0"/>
          </a:p>
        </p:txBody>
      </p:sp>
      <p:pic>
        <p:nvPicPr>
          <p:cNvPr id="6" name="Рисунок 5" descr="F:\ира нал\P10801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4738"/>
            <a:ext cx="2808312" cy="3140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5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Объект 3" descr="F:\ира нал\P10801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08823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ира нал\P10801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232248" cy="2906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234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111</TotalTime>
  <Words>339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Вышивка крестом   «Магия чёрного и белого»</vt:lpstr>
      <vt:lpstr>Презентация PowerPoint</vt:lpstr>
      <vt:lpstr>Красота</vt:lpstr>
      <vt:lpstr>Черно-белая вышивка</vt:lpstr>
      <vt:lpstr>интерьер</vt:lpstr>
      <vt:lpstr>заключение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крестом   «Магия чёрного и белого»</dc:title>
  <dc:creator>Налетов</dc:creator>
  <cp:lastModifiedBy>114 класс</cp:lastModifiedBy>
  <cp:revision>16</cp:revision>
  <dcterms:created xsi:type="dcterms:W3CDTF">2013-11-30T16:17:00Z</dcterms:created>
  <dcterms:modified xsi:type="dcterms:W3CDTF">2014-01-27T10:30:38Z</dcterms:modified>
</cp:coreProperties>
</file>