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54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F3586E2-30A2-4B4B-84EE-F81533396701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ACAA494-59D2-4730-9B45-7C8B3C5FA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6E2-30A2-4B4B-84EE-F81533396701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A494-59D2-4730-9B45-7C8B3C5FA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6E2-30A2-4B4B-84EE-F81533396701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A494-59D2-4730-9B45-7C8B3C5FA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3586E2-30A2-4B4B-84EE-F81533396701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CAA494-59D2-4730-9B45-7C8B3C5FA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F3586E2-30A2-4B4B-84EE-F81533396701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ACAA494-59D2-4730-9B45-7C8B3C5FA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6E2-30A2-4B4B-84EE-F81533396701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A494-59D2-4730-9B45-7C8B3C5FA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6E2-30A2-4B4B-84EE-F81533396701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A494-59D2-4730-9B45-7C8B3C5FA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3586E2-30A2-4B4B-84EE-F81533396701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CAA494-59D2-4730-9B45-7C8B3C5FA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3586E2-30A2-4B4B-84EE-F81533396701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A494-59D2-4730-9B45-7C8B3C5FA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F3586E2-30A2-4B4B-84EE-F81533396701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ACAA494-59D2-4730-9B45-7C8B3C5FA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F3586E2-30A2-4B4B-84EE-F81533396701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CAA494-59D2-4730-9B45-7C8B3C5FA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F3586E2-30A2-4B4B-84EE-F81533396701}" type="datetimeFigureOut">
              <a:rPr lang="ru-RU" smtClean="0"/>
              <a:pPr/>
              <a:t>07.02.2014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ACAA494-59D2-4730-9B45-7C8B3C5FA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/>
              <a:t>Основные приёмы резания </a:t>
            </a:r>
            <a:r>
              <a:rPr lang="ru-RU" b="1" u="sng" dirty="0" smtClean="0"/>
              <a:t>тонколистового металла и проволоки.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733256"/>
            <a:ext cx="6172200" cy="588468"/>
          </a:xfrm>
        </p:spPr>
        <p:txBody>
          <a:bodyPr/>
          <a:lstStyle/>
          <a:p>
            <a:pPr algn="r"/>
            <a:r>
              <a:rPr lang="ru-RU" dirty="0" smtClean="0"/>
              <a:t>Подготовил: Сабиров А.Р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42844" y="142853"/>
            <a:ext cx="857256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Для резания листового металла применяют различные виды ножниц: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"ручные слесарные: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прямые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(предназначенные для резания заготовок по прямым линиям и с малой кривизной),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кривые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(предназначенные для вырезания фасонных заготовок)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endParaRPr kumimoji="0" lang="ru-RU" sz="15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122" name="Picture 2" descr="Ручные слесарные ножниц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286124"/>
            <a:ext cx="8715436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i="1" u="sng" dirty="0" smtClean="0"/>
              <a:t>«механические» </a:t>
            </a:r>
            <a:r>
              <a:rPr lang="ru-RU" dirty="0" smtClean="0"/>
              <a:t>(для резания в заводских условиях): гильотинные, дисковые.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42844" y="214291"/>
            <a:ext cx="857256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Отработка технологических приемов резания ручными слесарными ножницами.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Теперь давайте освоим приемы резания ручными слесарными ножницами. Резание можно осуществлять непосредственно на столе .верстака вручную и в тисках.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</a:t>
            </a:r>
            <a:endParaRPr kumimoji="0" lang="ru-RU" sz="17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074" name="Picture 2" descr="Резание ножницами листового металл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57563"/>
            <a:ext cx="9144000" cy="350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условиях мастерской часто применяют несложное приспособление для резки</a:t>
            </a:r>
            <a:endParaRPr lang="ru-RU" dirty="0"/>
          </a:p>
        </p:txBody>
      </p:sp>
      <p:pic>
        <p:nvPicPr>
          <p:cNvPr id="2052" name="Picture 4" descr="&amp;Pcy;&amp;rcy;&amp;icy;&amp;scy;&amp;pcy;&amp;ocy;&amp;scy;&amp;ocy;&amp;bcy;&amp;lcy;&amp;iecy;&amp;ncy;&amp;icy;&amp;iecy; &amp;dcy;&amp;lcy;&amp;yacy; &amp;rcy;&amp;iecy;&amp;zcy;&amp;kcy;&amp;icy; &amp;tcy;&amp;ocy;&amp;ncy;&amp;kcy;&amp;ocy;&amp;lcy;&amp;icy;&amp;scy;&amp;tcy;&amp;ocy;&amp;vcy;&amp;ocy;&amp;gcy;&amp;ocy; &amp;mcy;&amp;iecy;&amp;tcy;&amp;acy;&amp;lcy;&amp;l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7901007" cy="4075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Правила безопасности </a:t>
            </a:r>
            <a:r>
              <a:rPr lang="ru-RU" sz="2800" dirty="0" smtClean="0"/>
              <a:t>при работе с ручными слесарными ножницами :</a:t>
            </a:r>
          </a:p>
          <a:p>
            <a:r>
              <a:rPr lang="ru-RU" sz="2800" i="1" dirty="0" smtClean="0"/>
              <a:t>"обязательно одевать рукавицу на руку, удерживающую заготовку;</a:t>
            </a:r>
            <a:endParaRPr lang="ru-RU" sz="2800" dirty="0" smtClean="0"/>
          </a:p>
          <a:p>
            <a:r>
              <a:rPr lang="ru-RU" sz="2800" i="1" dirty="0" smtClean="0"/>
              <a:t>"ножницы надежно закреплять в тисках;</a:t>
            </a:r>
            <a:endParaRPr lang="ru-RU" sz="2800" dirty="0" smtClean="0"/>
          </a:p>
          <a:p>
            <a:r>
              <a:rPr lang="ru-RU" sz="2800" i="1" dirty="0" smtClean="0"/>
              <a:t>"левую руку не держать близко к лезвию;</a:t>
            </a:r>
            <a:endParaRPr lang="ru-RU" sz="2800" dirty="0" smtClean="0"/>
          </a:p>
          <a:p>
            <a:r>
              <a:rPr lang="ru-RU" sz="2800" i="1" dirty="0" smtClean="0"/>
              <a:t>"подавать ножницы необходимо ручкой от себя;</a:t>
            </a:r>
            <a:endParaRPr lang="ru-RU" sz="2800" dirty="0" smtClean="0"/>
          </a:p>
          <a:p>
            <a:r>
              <a:rPr lang="ru-RU" sz="2800" i="1" dirty="0" smtClean="0"/>
              <a:t>"отрезая небольшие куски металла, направлять их на защитный экран.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199</TotalTime>
  <Words>157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Основные приёмы резания тонколистового металла и проволоки.  </vt:lpstr>
      <vt:lpstr>Презентация PowerPoint</vt:lpstr>
      <vt:lpstr>Презентация PowerPoint</vt:lpstr>
      <vt:lpstr>Презентация PowerPoint</vt:lpstr>
      <vt:lpstr>В условиях мастерской часто применяют несложное приспособление для резки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приёмы резания тонколистового металла и проволоки.  </dc:title>
  <dc:creator>Admin</dc:creator>
  <cp:lastModifiedBy>Пользователь</cp:lastModifiedBy>
  <cp:revision>6</cp:revision>
  <dcterms:created xsi:type="dcterms:W3CDTF">2013-02-10T10:07:00Z</dcterms:created>
  <dcterms:modified xsi:type="dcterms:W3CDTF">2014-02-07T07:00:49Z</dcterms:modified>
</cp:coreProperties>
</file>