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74" r:id="rId3"/>
    <p:sldId id="277" r:id="rId4"/>
    <p:sldId id="315" r:id="rId5"/>
    <p:sldId id="302" r:id="rId6"/>
    <p:sldId id="289" r:id="rId7"/>
    <p:sldId id="290" r:id="rId8"/>
    <p:sldId id="291" r:id="rId9"/>
    <p:sldId id="292" r:id="rId10"/>
    <p:sldId id="293" r:id="rId11"/>
    <p:sldId id="308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8" autoAdjust="0"/>
    <p:restoredTop sz="94660"/>
  </p:normalViewPr>
  <p:slideViewPr>
    <p:cSldViewPr>
      <p:cViewPr>
        <p:scale>
          <a:sx n="69" d="100"/>
          <a:sy n="69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2F67C-AC8E-48ED-A461-9B370346AF6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8275-B90D-4DD4-BD3B-2770422B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3608" y="4437113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Ильина  Татьяна Павловна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Учитель технологии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МБОУО СОШ №27   г.Хабаровск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2013г.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123\Documents\Рисунки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676" y="1052737"/>
            <a:ext cx="1221700" cy="1804759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5112568" cy="20882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Гигиена девушки</a:t>
            </a:r>
            <a:b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  <a:b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«Французские косички»</a:t>
            </a:r>
            <a:endParaRPr lang="ru-RU" sz="4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ocuments\Рисунки\нн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0792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6903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images.yandex.ru</a:t>
            </a:r>
          </a:p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stranamasterov.ru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www.gee.ru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8072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Использованные интернет ресурсы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123\Documents\Рисунки\images9876543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18803"/>
            <a:ext cx="7200800" cy="524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582341"/>
            <a:ext cx="7056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Беседа «Правильный образ жизни».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 « Что вы знаете о волосах?»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Рассказ о строении волоса и  значении правильного ухода за волосами в жизни человека.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Подбор причесок по форме лица.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Практическая работа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 «Мини-проект. Подбор прически».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00FF"/>
                </a:solidFill>
                <a:latin typeface="Comic Sans MS" pitchFamily="66" charset="0"/>
              </a:rPr>
              <a:t>План урока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32484" t="19550" r="17516" b="15351"/>
          <a:stretch>
            <a:fillRect/>
          </a:stretch>
        </p:blipFill>
        <p:spPr bwMode="auto">
          <a:xfrm>
            <a:off x="785786" y="357166"/>
            <a:ext cx="7416824" cy="53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5138" t="21650" r="23519" b="16401"/>
          <a:stretch>
            <a:fillRect/>
          </a:stretch>
        </p:blipFill>
        <p:spPr bwMode="auto">
          <a:xfrm>
            <a:off x="1043608" y="764704"/>
            <a:ext cx="720181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20600" r="18794" b="14301"/>
          <a:stretch>
            <a:fillRect/>
          </a:stretch>
        </p:blipFill>
        <p:spPr bwMode="auto">
          <a:xfrm>
            <a:off x="1115615" y="620688"/>
            <a:ext cx="713343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ocuments\Рисунки\Ф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76350"/>
            <a:ext cx="60960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ocuments\Рисунки\у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016" y="692696"/>
            <a:ext cx="7442951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ocuments\Рисунки\ц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42951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ocuments\Рисунки\е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36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539</TotalTime>
  <Words>65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Гигиена девушки Уход за волосами «Французские косички»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Сергей</cp:lastModifiedBy>
  <cp:revision>69</cp:revision>
  <dcterms:modified xsi:type="dcterms:W3CDTF">2014-03-02T09:09:04Z</dcterms:modified>
</cp:coreProperties>
</file>