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714356"/>
            <a:ext cx="7385474" cy="4857784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этап.</a:t>
            </a:r>
            <a:b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Подготовка к активной познавательной деятельности 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8006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143932" cy="1571636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IV</a:t>
            </a:r>
            <a:r>
              <a:rPr lang="ru-RU" sz="4800" b="1" dirty="0" smtClean="0">
                <a:solidFill>
                  <a:schemeClr val="tx1"/>
                </a:solidFill>
              </a:rPr>
              <a:t> этап.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  Первичная проверка понимания изученного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7290" y="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Правила по технике безопасности.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Установить соответствие.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357422" y="2714620"/>
            <a:ext cx="1428760" cy="7143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035951" y="5179231"/>
            <a:ext cx="2143140" cy="6429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357290" y="3500438"/>
            <a:ext cx="3714776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2844" y="1214422"/>
            <a:ext cx="2928958" cy="10715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1. </a:t>
            </a:r>
            <a:r>
              <a:rPr lang="ru-RU" b="1" dirty="0" smtClean="0">
                <a:solidFill>
                  <a:schemeClr val="tx1"/>
                </a:solidFill>
              </a:rPr>
              <a:t>Т.Б. при работе  на швейной машине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14686"/>
            <a:ext cx="2928958" cy="11430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b="1" dirty="0" smtClean="0">
                <a:solidFill>
                  <a:schemeClr val="tx1"/>
                </a:solidFill>
              </a:rPr>
              <a:t>Т.Б. при выполнении ручных работ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2844" y="5357826"/>
            <a:ext cx="2857520" cy="12858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Т.Б. при выполнении влажно-тепловых работ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642918"/>
            <a:ext cx="5643570" cy="20002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 smtClean="0">
                <a:solidFill>
                  <a:srgbClr val="C00000"/>
                </a:solidFill>
              </a:rPr>
              <a:t>А.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Перед включением утюга в сеть проверить исправность шнура;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Следить за тем чтобы  шнур не касался подошвы утюга;</a:t>
            </a:r>
            <a:endParaRPr lang="ru-RU" sz="14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Выключать и включать вилку утюга сухими руками, держа её за корпус и придерживая розетку;</a:t>
            </a:r>
            <a:endParaRPr lang="ru-RU" sz="14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Закончив работу,  выключить утюг;</a:t>
            </a:r>
            <a:endParaRPr lang="ru-RU" sz="14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Ставить утюг на подставку.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2643182"/>
            <a:ext cx="5643570" cy="207170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endParaRPr lang="ru-RU" sz="1400" b="1" dirty="0" smtClean="0">
              <a:solidFill>
                <a:srgbClr val="C00000"/>
              </a:solidFill>
            </a:endParaRPr>
          </a:p>
          <a:p>
            <a:pPr lvl="0"/>
            <a:endParaRPr lang="ru-RU" sz="1400" b="1" dirty="0" smtClean="0">
              <a:solidFill>
                <a:srgbClr val="C0000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C00000"/>
                </a:solidFill>
              </a:rPr>
              <a:t>Б.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Волосы должны быть подобраны;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Ножницы не класть на платформу;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Не наклоняться близко к движущимся частям машины;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Не держать руки близко к игле;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Убедиться в отсутствии булавок на линии шва и в изделии.</a:t>
            </a:r>
          </a:p>
          <a:p>
            <a:pPr lvl="0"/>
            <a:endParaRPr lang="ru-RU" b="1" dirty="0" smtClean="0">
              <a:solidFill>
                <a:srgbClr val="C00000"/>
              </a:solidFill>
            </a:endParaRPr>
          </a:p>
          <a:p>
            <a:pPr lvl="0"/>
            <a:endParaRPr lang="ru-RU" b="1" dirty="0" smtClean="0">
              <a:solidFill>
                <a:srgbClr val="C00000"/>
              </a:solidFill>
            </a:endParaRPr>
          </a:p>
          <a:p>
            <a:pPr lvl="0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4714884"/>
            <a:ext cx="5643570" cy="21431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В.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держать ножницы вверх;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Передавать кольцами вперёд;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Класть на стол ножницы сомкнутыми лезвиями от себя;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брать иглу в рот;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вкалывать иглу в рабочую одежду;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допускать потери иглы.;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работе с иглой пользоваться игольницей</a:t>
            </a:r>
            <a:r>
              <a:rPr lang="ru-RU" sz="1600" b="1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7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8215338" cy="1567417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V</a:t>
            </a:r>
            <a:r>
              <a:rPr lang="ru-RU" sz="4800" b="1" dirty="0" smtClean="0">
                <a:solidFill>
                  <a:schemeClr val="tx1"/>
                </a:solidFill>
              </a:rPr>
              <a:t> этап.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Применение знаний и способов действия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57232"/>
            <a:ext cx="97155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Практическая работа:</a:t>
            </a:r>
          </a:p>
          <a:p>
            <a:pPr marL="342900" indent="-342900"/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Обработка вытачек на образце.</a:t>
            </a:r>
          </a:p>
          <a:p>
            <a:pPr marL="342900" indent="-342900"/>
            <a:r>
              <a:rPr lang="ru-RU" sz="4000" dirty="0" smtClean="0"/>
              <a:t>2. Подведение итогов работы:</a:t>
            </a:r>
          </a:p>
          <a:p>
            <a:pPr marL="342900" indent="-342900"/>
            <a:r>
              <a:rPr lang="ru-RU" sz="4000" dirty="0" smtClean="0">
                <a:solidFill>
                  <a:srgbClr val="FF0000"/>
                </a:solidFill>
              </a:rPr>
              <a:t>Самоконтроль.</a:t>
            </a:r>
          </a:p>
          <a:p>
            <a:pPr marL="342900" indent="-342900"/>
            <a:r>
              <a:rPr lang="ru-RU" sz="4000" dirty="0" smtClean="0">
                <a:solidFill>
                  <a:srgbClr val="FF0000"/>
                </a:solidFill>
              </a:rPr>
              <a:t>Проверка работы учителем.</a:t>
            </a:r>
          </a:p>
          <a:p>
            <a:pPr marL="342900" indent="-342900"/>
            <a:r>
              <a:rPr lang="ru-RU" sz="4000" dirty="0" smtClean="0"/>
              <a:t>3. На дом: </a:t>
            </a:r>
            <a:r>
              <a:rPr lang="ru-RU" sz="4000" dirty="0" smtClean="0">
                <a:solidFill>
                  <a:srgbClr val="FF0000"/>
                </a:solidFill>
              </a:rPr>
              <a:t>Оформление образца в альбоме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428868"/>
            <a:ext cx="7125113" cy="924475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157161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 По каким признакам вы пришли к такому выводу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228599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 наличию вытачек.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2786058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 Дайте определение вытачек на данном образце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3571876"/>
            <a:ext cx="828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Вытачки, расположенные на линии талии, называются </a:t>
            </a:r>
            <a:r>
              <a:rPr lang="ru-RU" sz="2000" b="1" dirty="0" err="1">
                <a:solidFill>
                  <a:srgbClr val="FF0000"/>
                </a:solidFill>
              </a:rPr>
              <a:t>тальевыми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8662" y="4357694"/>
            <a:ext cx="682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4. Зачем </a:t>
            </a:r>
            <a:r>
              <a:rPr lang="ru-RU" sz="2000" dirty="0"/>
              <a:t>нужна вытачка на линии талии?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4786322"/>
            <a:ext cx="8286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Для того чтобы убрать излишки ткани, которая образуется от разницы между объемом бедер и объемом талии.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Вытачка необходима для придания изделию формы тела человека.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224" y="285728"/>
            <a:ext cx="828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000" dirty="0"/>
              <a:t>Образец какого изделия лежит на столе перед вами?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662" y="928670"/>
            <a:ext cx="672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Образец детали прямой юбки.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8495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50030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6. </a:t>
            </a:r>
            <a:r>
              <a:rPr lang="ru-RU" sz="2000" dirty="0"/>
              <a:t>Как должны располагаться </a:t>
            </a:r>
            <a:r>
              <a:rPr lang="ru-RU" sz="2000" dirty="0" err="1"/>
              <a:t>тальевые</a:t>
            </a:r>
            <a:r>
              <a:rPr lang="ru-RU" sz="2000" dirty="0"/>
              <a:t> вытачки на линии талии?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335756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2 вытачки на </a:t>
            </a:r>
            <a:r>
              <a:rPr lang="ru-RU" sz="2000" b="1" dirty="0" err="1">
                <a:solidFill>
                  <a:srgbClr val="FF0000"/>
                </a:solidFill>
              </a:rPr>
              <a:t>З.п.ю</a:t>
            </a:r>
            <a:r>
              <a:rPr lang="ru-RU" sz="2000" b="1" dirty="0">
                <a:solidFill>
                  <a:srgbClr val="FF0000"/>
                </a:solidFill>
              </a:rPr>
              <a:t>. 2 на </a:t>
            </a:r>
            <a:r>
              <a:rPr lang="ru-RU" sz="2000" b="1" dirty="0" err="1">
                <a:solidFill>
                  <a:srgbClr val="FF0000"/>
                </a:solidFill>
              </a:rPr>
              <a:t>Пп.ю</a:t>
            </a:r>
            <a:r>
              <a:rPr lang="ru-RU" sz="2000" b="1" dirty="0">
                <a:solidFill>
                  <a:srgbClr val="FF0000"/>
                </a:solidFill>
              </a:rPr>
              <a:t>., расположенные на одном расстоянии от центра.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435769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7. </a:t>
            </a:r>
            <a:r>
              <a:rPr lang="ru-RU" sz="2000" dirty="0"/>
              <a:t>Чтобы вытачка придала объем детали что нужно сделать?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521495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Сшить вытачку.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642918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5. </a:t>
            </a:r>
            <a:r>
              <a:rPr lang="ru-RU" sz="2000" dirty="0"/>
              <a:t>Что такое вытачка и какую она имеет форму?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86" y="1357298"/>
            <a:ext cx="8358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Клинообразный шов, с изнанки ткани, придающий форму одежде.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Вытачка имеет форму </a:t>
            </a:r>
            <a:r>
              <a:rPr lang="ru-RU" sz="2000" b="1" dirty="0" smtClean="0">
                <a:solidFill>
                  <a:srgbClr val="FF0000"/>
                </a:solidFill>
              </a:rPr>
              <a:t>треугольника.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8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62880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Из этого можно сделать вывод -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63670" y="218279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Тема урока: 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99695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ОБРАБОТКА ВЫТАЧЕК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8516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424936" cy="2808312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этап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Постановка познавательных задач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0226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05273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714357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 где  пригодится данный вид работы?</a:t>
            </a:r>
          </a:p>
          <a:p>
            <a:r>
              <a:rPr lang="ru-RU" sz="3200" b="1" dirty="0" smtClean="0"/>
              <a:t>Зачем это надо знать, т.е. необходимо определить цель нашего урока.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214686"/>
            <a:ext cx="80010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Цель урока: </a:t>
            </a:r>
            <a:r>
              <a:rPr lang="ru-RU" sz="2400" dirty="0" smtClean="0"/>
              <a:t>Технологически  правильно научиться обрабатывать вытачки (один из узлов юбки), при этом надо помнить, что качественно обработанная каждая деталь, узел изделия дает  красивую, эстетически изготовленную вещь. Уроки поузловой обработки должны помочь в выполнении творческого проекта.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47334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15338" cy="3071834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III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этап. </a:t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Усвоение новых знаний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5538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:\документы урочные\DSCN23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4000318" cy="345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786" y="3714752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Перед вами образец: </a:t>
            </a:r>
            <a:r>
              <a:rPr lang="ru-RU" sz="3200" dirty="0" smtClean="0">
                <a:solidFill>
                  <a:srgbClr val="002060"/>
                </a:solidFill>
              </a:rPr>
              <a:t>конечный результат – сшитые вытачки.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795897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Необходимо найти решение: </a:t>
            </a:r>
            <a:r>
              <a:rPr lang="ru-RU" sz="3200" dirty="0" smtClean="0">
                <a:solidFill>
                  <a:srgbClr val="FF0000"/>
                </a:solidFill>
              </a:rPr>
              <a:t>определить последовательность выполнения работы по обработке вытачек.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Этапы работы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57148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Термины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00010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Как сложить вытачку?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85736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Как сметать вытачку?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71462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Как стачать вытачку?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643314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Как провести влажно-тепловую обработку вытачек?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492919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5.Как проверить качество выполненной работы?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12144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-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200024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Сметать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78605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Стачать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3714752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Приутюжить</a:t>
            </a:r>
            <a:r>
              <a:rPr lang="ru-RU" sz="2400" dirty="0" smtClean="0"/>
              <a:t>, заутюжить, </a:t>
            </a:r>
            <a:r>
              <a:rPr lang="ru-RU" sz="2400" dirty="0" err="1" smtClean="0"/>
              <a:t>сутюжить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500063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177</TotalTime>
  <Words>510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I  этап. Подготовка к активной познавательной деятельности </vt:lpstr>
      <vt:lpstr>Слайд 2</vt:lpstr>
      <vt:lpstr>Слайд 3</vt:lpstr>
      <vt:lpstr>Слайд 4</vt:lpstr>
      <vt:lpstr>II этап. Постановка познавательных задач</vt:lpstr>
      <vt:lpstr>Слайд 6</vt:lpstr>
      <vt:lpstr>III этап.  Усвоение новых знаний</vt:lpstr>
      <vt:lpstr>Слайд 8</vt:lpstr>
      <vt:lpstr>Слайд 9</vt:lpstr>
      <vt:lpstr>IV этап.   Первичная проверка понимания изученного</vt:lpstr>
      <vt:lpstr>Слайд 11</vt:lpstr>
      <vt:lpstr>V этап.  Применение знаний и способов действия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Подготовка к активной познавательной деятельности </dc:title>
  <dc:creator>Администраор</dc:creator>
  <cp:lastModifiedBy>User</cp:lastModifiedBy>
  <cp:revision>34</cp:revision>
  <dcterms:created xsi:type="dcterms:W3CDTF">2014-10-10T07:08:35Z</dcterms:created>
  <dcterms:modified xsi:type="dcterms:W3CDTF">2014-10-25T08:58:31Z</dcterms:modified>
</cp:coreProperties>
</file>