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66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93540" y="332656"/>
            <a:ext cx="64427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Английский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реальной жизни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http://www.english-fryazino.ru/wp-content/uploads/2015/02/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vkontakte.ru/wp-content/uploads/2012/08/%D0%9A%D0%B0%D0%BA-%D0%B7%D0%B0%D0%B1%D0%B0%D0%BD%D0%B8%D1%82%D1%8C-%D0%BF%D0%BE%D0%BB%D1%8C%D0%B7%D0%BE%D0%B2%D0%B0%D1%82%D0%B5%D0%BB%D1%8F-%D0%92-%D0%9A%D0%BE%D0%BD%D1%82%D0%B0%D0%BA%D1%82%D0%B5-447x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27582">
            <a:off x="6264752" y="656018"/>
            <a:ext cx="2757300" cy="16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Что означает «</a:t>
            </a:r>
            <a:r>
              <a:rPr lang="ru-RU" b="1" dirty="0" err="1" smtClean="0">
                <a:solidFill>
                  <a:srgbClr val="7030A0"/>
                </a:solidFill>
              </a:rPr>
              <a:t>забанить</a:t>
            </a:r>
            <a:r>
              <a:rPr lang="ru-RU" b="1" dirty="0" smtClean="0">
                <a:solidFill>
                  <a:srgbClr val="7030A0"/>
                </a:solidFill>
              </a:rPr>
              <a:t>»?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7992888" cy="3168352"/>
          </a:xfrm>
        </p:spPr>
        <p:txBody>
          <a:bodyPr/>
          <a:lstStyle/>
          <a:p>
            <a:r>
              <a:rPr lang="ru-RU" dirty="0" smtClean="0"/>
              <a:t>От глагола </a:t>
            </a:r>
            <a:r>
              <a:rPr lang="ru-RU" b="1" dirty="0" smtClean="0"/>
              <a:t>«</a:t>
            </a:r>
            <a:r>
              <a:rPr lang="en-US" b="1" dirty="0" smtClean="0"/>
              <a:t>ban</a:t>
            </a:r>
            <a:r>
              <a:rPr lang="ru-RU" b="1" dirty="0" smtClean="0"/>
              <a:t>» </a:t>
            </a:r>
            <a:r>
              <a:rPr lang="ru-RU" dirty="0" smtClean="0"/>
              <a:t>- «запрещать».</a:t>
            </a:r>
          </a:p>
          <a:p>
            <a:pPr marL="0" indent="0">
              <a:buNone/>
            </a:pPr>
            <a:r>
              <a:rPr lang="en-US" b="1" dirty="0" smtClean="0"/>
              <a:t>To be banned from the country - </a:t>
            </a:r>
            <a:r>
              <a:rPr lang="ru-RU" b="1" dirty="0" smtClean="0"/>
              <a:t> </a:t>
            </a:r>
            <a:r>
              <a:rPr lang="ru-RU" dirty="0" smtClean="0"/>
              <a:t>быть изгнанным из страны.</a:t>
            </a:r>
            <a:endParaRPr lang="ru-RU" b="1" dirty="0"/>
          </a:p>
        </p:txBody>
      </p:sp>
      <p:pic>
        <p:nvPicPr>
          <p:cNvPr id="5132" name="Picture 12" descr="http://licn.typepad.com/.a/6a01156f9658cc970b017ee3e5a656970d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32412"/>
            <a:ext cx="34671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r-mody.com/wp-content/uploads/2013/03/1350631394_glavna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742" y="0"/>
            <a:ext cx="3759702" cy="21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621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Чем знаменито движение «</a:t>
            </a:r>
            <a:r>
              <a:rPr lang="ru-RU" b="1" dirty="0" err="1" smtClean="0">
                <a:solidFill>
                  <a:srgbClr val="7030A0"/>
                </a:solidFill>
              </a:rPr>
              <a:t>чайлдфри</a:t>
            </a:r>
            <a:r>
              <a:rPr lang="ru-RU" b="1" dirty="0" smtClean="0">
                <a:solidFill>
                  <a:srgbClr val="7030A0"/>
                </a:solidFill>
              </a:rPr>
              <a:t>»?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1252735"/>
          </a:xfrm>
        </p:spPr>
        <p:txBody>
          <a:bodyPr/>
          <a:lstStyle/>
          <a:p>
            <a:r>
              <a:rPr lang="ru-RU" dirty="0" smtClean="0"/>
              <a:t>От «</a:t>
            </a:r>
            <a:r>
              <a:rPr lang="en-US" dirty="0" smtClean="0"/>
              <a:t>child</a:t>
            </a:r>
            <a:r>
              <a:rPr lang="ru-RU" dirty="0" smtClean="0"/>
              <a:t>» – «ребенок»,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en-US" dirty="0" smtClean="0"/>
              <a:t>free</a:t>
            </a:r>
            <a:r>
              <a:rPr lang="ru-RU" dirty="0" smtClean="0"/>
              <a:t>» - «без», «свободный от»</a:t>
            </a:r>
            <a:endParaRPr lang="ru-RU" dirty="0"/>
          </a:p>
        </p:txBody>
      </p:sp>
      <p:sp>
        <p:nvSpPr>
          <p:cNvPr id="4" name="AutoShape 2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716015" y="3005336"/>
            <a:ext cx="1803375" cy="125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050" name="Picture 2" descr="http://www.guysbbq.com/sites/default/files/images/sugar_free.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7" y="2679203"/>
            <a:ext cx="1809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491880" y="3068960"/>
            <a:ext cx="5050904" cy="125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8" name="Минус 7"/>
          <p:cNvSpPr/>
          <p:nvPr/>
        </p:nvSpPr>
        <p:spPr>
          <a:xfrm>
            <a:off x="3311860" y="3349509"/>
            <a:ext cx="1224136" cy="2747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383" y="2912147"/>
            <a:ext cx="936818" cy="15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635896" y="4725144"/>
            <a:ext cx="4376672" cy="68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004048" y="3005336"/>
            <a:ext cx="2304256" cy="94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ез сахара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803577" y="5157192"/>
            <a:ext cx="2304256" cy="94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курение запрещено</a:t>
            </a:r>
            <a:endParaRPr lang="ru-RU" dirty="0"/>
          </a:p>
        </p:txBody>
      </p:sp>
      <p:pic>
        <p:nvPicPr>
          <p:cNvPr id="2052" name="Picture 4" descr="http://www.wsdvt.org/cms/lib5/VT01000775/Centricity/Domain/230/SmokeFreeZone_Ico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98" y="4576241"/>
            <a:ext cx="2022794" cy="20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110" y="4804458"/>
            <a:ext cx="936818" cy="15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Минус 18"/>
          <p:cNvSpPr/>
          <p:nvPr/>
        </p:nvSpPr>
        <p:spPr>
          <a:xfrm>
            <a:off x="4076328" y="5257172"/>
            <a:ext cx="1224136" cy="2747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14" grpId="0"/>
      <p:bldP spid="15" grpId="0"/>
      <p:bldP spid="16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такое «</a:t>
            </a:r>
            <a:r>
              <a:rPr lang="ru-RU" b="1" dirty="0" err="1" smtClean="0">
                <a:solidFill>
                  <a:srgbClr val="7030A0"/>
                </a:solidFill>
              </a:rPr>
              <a:t>селфи</a:t>
            </a:r>
            <a:r>
              <a:rPr lang="ru-RU" b="1" dirty="0" smtClean="0">
                <a:solidFill>
                  <a:srgbClr val="7030A0"/>
                </a:solidFill>
              </a:rPr>
              <a:t>»?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1036711"/>
          </a:xfrm>
        </p:spPr>
        <p:txBody>
          <a:bodyPr/>
          <a:lstStyle/>
          <a:p>
            <a:r>
              <a:rPr lang="ru-RU" dirty="0" smtClean="0"/>
              <a:t>От слова «</a:t>
            </a:r>
            <a:r>
              <a:rPr lang="en-US" dirty="0" smtClean="0"/>
              <a:t>self</a:t>
            </a:r>
            <a:r>
              <a:rPr lang="ru-RU" dirty="0" smtClean="0"/>
              <a:t>» -  «сам», «себя»</a:t>
            </a:r>
            <a:endParaRPr lang="ru-RU" dirty="0"/>
          </a:p>
        </p:txBody>
      </p:sp>
      <p:sp>
        <p:nvSpPr>
          <p:cNvPr id="4" name="AutoShape 2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data:image/jpeg;base64,/9j/4AAQSkZJRgABAQAAAQABAAD/2wCEAAkGBxQSEhUUExQWFRUWGBcaGRcXGBgVHBwfHRcXFxgYHBgZHCggGholHBgbITEhJSkrLi4uGB8zODMsNygtLisBCgoKDg0OGxAQGywkICQsLDQ0NC8sLCwsLSwsLCwsLCwsLCwsLCwsLCwsNCwsLCwsLCwsLCwsLCwsLCwsNCwsLP/AABEIANgA6QMBEQACEQEDEQH/xAAcAAEAAwEBAQEBAAAAAAAAAAAABQYHBAMCAQj/xABDEAABAwEFBAcGBAQEBgMAAAABAAIRAwQFEiExBkFRYRMiMnGBkbEHQlKhwdEUI2LwM3KS4VOywvEkY4KDotIVQ3P/xAAbAQEAAwEBAQEAAAAAAAAAAAAAAgMEBQEGB//EADwRAAIBAgQDBQcCBQQBBQAAAAABAgMRBBIhMUFRYQUTInGBMpGhscHR8ELhFCMzUvEGYnKi0hUkQ4LC/9oADAMBAAIRAxEAPwDcEAQBAEAQBAEAQBAEAQBAEAQBAEAQBAEAQBAEAQBAEAQBAEAQBAEAQBAEAQBAEAQBAEAQBAEAQBAEAQBAEAQBAEAQBAEAQBAEAQBAEAQBAEAQBAEAQBAEAQBACUBy1rxosOF1VjTwLhPkouSW7PVFvZHS1wIkGRyUjw/UAQBAEAQBAEAQBAEAQBAEAQBAEAQBAEAQBAEAQBAEAQFG2/27FiPQ046UiSSMWEHTKde/5qirUknliX0qcWryM+ZtRbK1TEKj3ROu4kEHLsjX5KlSktWy5wi9Ej1sV21GAvMmecqtyRaoEzc+0lSyuBcKhZvAg5cYOR9VZSnZ7ldWk2tjQ7i2ls9rH5TwXRJacj5LWpJmJxa3ITarbboXOo2VralVgl73nDTpfzO4+Pnoq6teNPf89CcKUpalHoe1R1Jx6W0/iDvbRogMH/ceQXDmGqtTry2SS67+5EnGmuLfkTly+2GyGG1zUaZ7bmj54PsrU6nFJ+X7/crajwuaDdN8ULUzHQqsqN4tMx3jUKxO5E7l6D9QBAEAQBAEAQBAEAQBAEAQBAEB8V6zWNLnuDWjUkwAgKJfHtZsVHEKeOs4SOqMLZ/mOceCjmR7lZVne2auCf8Ah6UbhLpHeZz8gvM5LIyxbN+1mz13BldhoOOjpxMPjq3yXuY8yste0G0dGzWU2g1GlhEMLetiJ0wxrx8CvXJJHiTZ/OF83r09oqVMyajy6TJOegz3Ru3aLNLc0w2LRcdM5N3lZaj4GynG5fbou8kRMcd6jGDZZJpHXbdngQQIz8vJWum0VqonuVl13OstTpKfULeG6RE90FRjUkmKlGLRlG0t8uqVCzs0g4kMntGc31D7zzzyGg3zqpUlHxPVvj9F0MFSbbtwR8WKl0mQGKY0Oiseh4tSVdsnaMEhmIDlnCiqiuSdFnLcF5VrBaG16TiCx0ObmA4b2uG8FWvVaFNtT+n7jvRlqoU69Ps1GgjluIPMGR4KS1RE7kAQH6gCAIAgCAIAgCAIAgCAIAgMs9rN/OxfhGOIORdGWEYZkniZjw5lVzlYspxuZVTut3SCGzMhv0Kpc9DQqepM2XZyo4YCyCSJMZj7zxVTql6on1bdga7DiaMpz+69VZ8SLoLgzkve66ws+FzyWtJIEyBMSY8BPLuUozTZXKm0jkuW6y6q0mCNZG+O/moznoThDUvtz3YaTsZIA1JcYCpsaFoXex2gNwuyLXe80yrl4dyt+JaEyCHBXaNGbVMib6sjXsg5LPVSNNJux/Ou1lzOZbXU2iS4g+YH1laKc/BdmWpT8dkXLYjZZzHAvMA7gM/NZp1XJ2Rrp0VFXZq9lu5rWiFKMdCM5amd+0rZ9oa6s1oBjPnw8VOE2pWIVKacbosnsNtwF21MZIbTqv6x0za1xA7vqtdzBZ3OjaD2qUaJc2iw1HDKTkJ8M1DvL7FipcyvXN7XbQ+qQ+zh7JzwSD4E5SpxU5bK5fSwVWt/Ti38veatdF8UrS3FTdnvacnDvH10UnFrdFVbDVaLtUi0SC8KAgCAIAgCAIAgCAIAgPitVDWuccg0EnuAkoD+Z78tNWtUbUdOKs5ziZ/UfkNFlk7s1wjZJFy2TubEWucdFnabZrVoo0CjYGmOI3qzJcrdRokugEKzKirOyibZ3HB6WmBE9Zu7v/fFZ5LKzTF5lqUSzUzTrlrdD1m/ynP+3gvb3VyKWtjWbkptq0gHNBBGhEqULMlUTjqfr7op0sqYFMEzhbkJy3btNynMhT6H3e96soYMZc1rssQY5wB5loIb4wlm9ER21ZHX/egbTZ1sWMgtI3gZn981nrPSxfTjrcqbrALQ/psMvyz7l7m0I5dTvufaGjjNNuFxacJjE0zrq5sE9xU1BpXaDnGTyp6l2oWgEAjQqxPQqa1Kl7ULQG2N3MgDnmoW8aJXWRmfVL4fQslOysJaO1Ug6uOfjGQ8Fddsz2USv0DLxvnOPueCndLcnSyp3lr0LBZbvrVBDHtZ/LI+a8eKktOHQ2zxOIqKyllXJaI8vxt4WN+IOcS3MHtDz1+athiXJbmeWJxMVlk7rk9UalsT7ShaWgV4aRAeeB+I8W89ysauroolQjUg6lLhuuXVc18jR6dQOALSCDmCDIPcVExn0gCAIAgCAIAgCAIDnvInoaka4HxP8pXj2CP5rs9pxvptI/h4gO4x9llkjbBmjbN18hAJI1jQeKqvqaEtC22G1SY0PBTiyucTsq2otMR5mFJyZBRVjivemalNzYgkGN4UKibRZTaTMtuOiDXaXatx0z/0mfqq3oi6GrLrbL1p2GnRNQx0rsI74mJ0ClCLtclNqTs3YkmNFbC9lQsd1XQ4ZOHKeW9pUnTTd0RTcVqrrmiVs4xSHgB2uWY1I+imuTKJaaxKNtsGipTpUwAGh0AcSQYHy81mmk5WRfFtRu+JIbKAYZGu8KUFbQSTaJi23XRAd1Gg1CJgAEkdknjCul7NimN3K5yX7dlZ1FtOzVBSeMPWLcUjeI3d6JLY8d3dlC2vs72dFSrGXBznZZAgGGOLRkHHOQOai9JaE946lGfLy4nSSrdjPa7O/Yq5XVq5e4BrPdxZZKurU0si2hSbeZm0XddrWtAgEeELOo8zU5Lge9suCm8aQfMeRU8ltirPd2ZmF9XMLJamVaeQktc3dB9RvHctWErvOkydCHdV4TWzdn5PQsvst2nNG0vsFQzTL3dE4+6e1g8QfMc1okss3ExY2iqdaUY8Ga8hjCAIAgCAIAgCAIDztNPExzeLSPMQvGD+cLHdxp2jA7MhmozB6xzWWTNsVqXqjclpfSb0NcURyEz3n6BRjoWT1RI2Om6lamDGXSM5z0GZE5xOfivJNZtCcIeF5mTN/wByC1swl7mEEGW8jOhyIKs4lXCx0XddQoU8Ie5wy7RndEieKNX1PE+BmVsofhbRRJd/HqPeRERBDdd8z8lnWqNVknoW/aS6qNsYxlVpc1hJEaiWxKuT0JUFq9r9Su2G5rVZ3U6VitXS0XOINKs0PawQTiGcsAj3SNV7mvpuTlRjB55eHy4lytltbY6HS16k4WtaTvcdwA3klR6szSknsuJlt73ua9bE44SW5Aaazrx0EqCVlcOV2kW25qjxZ6lamMTmicHxZS6OcTCjFamlyVkiUuu3U7a1tSnVLXNyJaQ6N5a5hzGm8BW5L6lObu3b56EzZryGKC9j8nSW5RhIEHM56pezsRyXV7WMk27vjp7Q5zM2g4W9wynxJXiWtyEnpYg7tsmN7afxET6lJysrntKF5WNPrXE8UZs5psqAZCo0uae+DI+aogtbyNc72ajuSOzrHtc4OaGnLEGklkwJLZ01jwUrrO0tipp5E5bk2beycBMOOgOU9xUr3IKDRne3dqa2s1p443dzAXEnyA8Vbg4J1bvZamuhaVWCey1fktTNv/kHmriBgueXE8MxC0TeZuRzcRU7yq582f1BsteYtFmpvnrBrQ7vwj11Uou6MUlZkspEQgCAIAgCAIAgCAxC32U0rwfScB1ekwnk4ywDwhYbNNpnUbUoKa6fuW7Ze04hB3JHclJaXOh9kbUrF/SFubYiBETlJ3HevVG7ueKTjG1icFKAcLiTrmZzHoCrHHkynPrqj7bWxsBG9L3QcMrsZF7UKbvxtMDJtOkxoG4GXE+cjyVL00LoXfiLfsxe9G0Umtc8NqsABkgTG/mvYNcSc007xJa8baaFJ76VI13gDJgAJ+47pV8YuS0KpZ5LXYzirZbfelSXUoYwh3WGFrADBwg5lx3nPJV5XK6iVuajZyJDaDZE0TJiMEtI3mc/33KupCVPcspTjU2OjZCuWO6M5A5jyhRhLUulHQsNu2bstQF1SmzMHEYEkbxOuau0Wp468msrVyI2pvljbNUFBjjUjC0BoAA4nPSFGKUtUV1FViry2MydMAnNwG/eTmj3K0tCY2MsZdUneCB9T6qmq+BtwsdHJmsMtWFhYzCXgaHjwXua0bITheWZ7H5YGk5ODmvOZBHfEEZHwVcYcOInLS/A46Fw9DUe9tR5ZUJLqbziAdriZPZznL7K6b0V0UwSUm0YltPehrWquQ4uJcWg8g7CB4kT4BaqUctPzITq5W0t38v3fyRwWazQMTzk3PD4pcy25m7exu0ufSfOQEQOW7yz817Dcrq8DR1aUhAEAQBAEAQBAEBU9s9mhW/PY9tN7BLi6cMNBMyNCB8lVUp5tUX0q6grS2KtsTb6dRwcwyyoJafp3/ZZ7WlZm1SzU7o47fs/aHW1xbanspES0NDDB94EOBBzzz4qUbbF0YuSzJs/HbNWoWuyPp2uu8Yz0gJDWhrRJ6rQAZiMxvUntYjly3k77cXc0EkU2gExJgTxJMLyMXaxRrKREW3ZptZxdUGIkyZVLg27liqpKx92G4KVnzaxoPzXsaTbsj3vM2hIU2QJJz5Lr0qapxyjjZGd7U36+nbqJa9wZTczEATBk9aRvyyXPr1P5uhbVpRcEmi23zZnPbEzwVWIUs2pnpwUNDhuG4JqZk5NJ7soHz9FXTg5M9q1ciuiVstmLgQ86bjx7lV4paSZe5RjrFFe2ksLOzMAgzG7+0+quwkckm90WYhqeEqKbtdJet9CgV7J1oAJiY4pKVjPCl4VYs3s9hpcXdrM/dVN+K5oStCx3X7s7UrPfabPWdTqmAWkBzDAgZe6eesq1bbXDjtllZ/nDiTWyVqtj6LRa6eB7XHPEDIAydykk5HOEftWRWrNNu1+h5bdX90NmqEEgxhB5nQD17gvb55JEXanFyMGpNiS45uzMceHhK1NnPXNnZYhj3cZP7/eag9CS1Nt9kLwMYHwj9/vipQ9ohV2NMVxnCAIAgCAIAgCA4r3vWlZqZqVnYWjxJO4AbyoykktSMpKKuzKNqvaYLZSqWez0alMO6rnvLZLd4AaTG6TOkqqdZKCmtvuUVJuXhW/2M82Zvp1hr4M+jJxN/Sf3u5FJrPHMbcJXurGy3RXFpDatN+uo5qlbnUhVyK1ros1noBvWOsa/RW7K5mnNy0RSrdf34i0mk3sNLmgyc3ANmdxAOXHLmq6l40HWXBr3fnoc7EV5QrRjF7fP7Fguu2PDRLg4ENidRI0/fBbIRp1GdSjUpYmmqkdLq9uRItzzJWiMIx2JOy0Rx220YW8zMDivKs1GN2XQjd3MnvWyvq1nEiet6mFwJ1lKV+ZdNXNgumy4qTASMmtme4LpSi5Rj5GCtUyyJaz0GsyaO88dI9VKKUdEYZyctWQW0GKkTUAc5ruA0Iyz4DmVV/Cyq1Fl4nQwtWkoPvZKKjq23bQgfwTLTSLsfWzL92EAHLu3ytdTDypWp20Mi7QodpOMaD0i9E+b0u18v8AJzi5adKi0hvWOZOpg6DyXLxUUp6cDs3UZZI7IhboeKFfEeyZB8REqmLPZFot+0lis1MVKlZjQdBqSeAaM5WiKv7JknK3tMp1/e1JpaRZWEkjtvEAc41Pdkpqk76lbrxStHUz63XjUrN/NrPqGSYc4kAk5kDQa7ldGKWxnlUlJas5Gs6wAEiPoh4iTsbBuEa/v5qJKxrHskyIO4gj6z8lKHtEKq8JqqvMwQBAEAQBACUBUNoNt6dNkWcipUJABg4AN5nLFlpColXinKK3je/oZ5V1pl1vb4mY39f9avUArOLpOHNwbEupAwGxHaKnSod5B1JPVK6055nbjyMXeTqb8W16J+hHWJuMuAZmCx+6Id1XaaATvWSVCMJum3o4v3rVe/oO9k4d4+EvhsQO0BodKaQkvn+JMNBjPD8QmM8tFZhpydKLasreb8y+LlTk5R1s2X32fXLXaGv6Uta4T1dDzzVbeuh3qUrwzcyzbZXs6z0Cxjya1TqtJOk6u8AppOTsV1aipwc3wMztdK22So2pTbjpta1jmmYLoBOWoMu11IC9VWEoKnfeN/S7Wp886tGc5N3Tzb2e9lz+RaLovL8Q2MLqTjh0cYBPWJniZBGUZOVeK7zCONS6m434atWtbTlt7iKqK7cXa7VraWd3rfry8+ZP/jLSwSHh2Ew5uUOyG/USCD4qVPtNKoozTyyV07a24p9Ua49pYjSTSdnZ6r0a8/qRd4X8/pMxBIkDloqcZVnOVk9D6bDYiFeneKse+ztTp6gbh5uPjIWalTzVFGxbO8Vc0OyNAIG7RfQZLQszm1ruJIh25VGI+XMBGEiREEHORpmvVpseSSkmnsyh3pcxs9UBhPR1SG92ebDxH25LoPEKdJye6X4/gZuwuy3h+0XUj7CjKS6Paz573Xl0JS1NxCF83J3PpUrEHVuckncOJUVG70LM19CDvjZJlts1YtLXV2EGk06kNzMadqY8Auz/AAsqdGOhh7Qx2H72OEi1nhq+d3bT0XzMartLXYYiDpoqLGZ6aHvRMTHcvDwkbMJcJ3T9lWy1bnWx2RM5CR8/7Iemxeyxg6EHeHfUz6qVPcrq7Gkq8zBAEAQBAEBRfa5eJp2anTZUwvq1QIBglrWuJyGrcWAHvCjNLI77WKK0rWMquIlzHF2RBDidSQCASfAHRZMXJRrKC/UmvV6oxXsm48LP3aM6rdSp4iMzMwRES4QDJIHaDN6YGvUcFmajpZ3/ANvTyzFThZySbet1bk9viSV0WDJ5ZhDnAEFx4gPaMtRnGvFYK1SNOtTlNuVm4uy9L+b32PXqpwSSTSer+HU5L/u6nVAdUaOsMsIAzMFo37wG+KtwmelKVLK/A+L4c/dqQVVZlOMvaWyXFcDy2avp1hLuiea1nIdFN5Ac0wHNh0QcieHZOu7oVaNSKd0k99Lu/B8vrujVTxkqclJJ2ejTtbo+Nn6Hdd17NtVQVajXFziS0DUAYYEDQ9aZ/UqMVSrU6MpQaXhvqud+PoMfie+qRiou17b+/wC3vJG22gllTJ3bdGQJJhsZxu08FmWFjKtSTtbu9fL1fHy4mBqrFSa/v5/ty6kfddsbiAbSynLq7i6qRu4LdisNUVJLO75HxW9opiWb+2L8S58yYtdrbgrfl6Ee5/y2ZaLBToVG8P8AzH7L4rnI9qxdqnhj7UfT2fcc121m1A8NAkEYRuBJEfy5TotlelUpyhKWumr2ez9+tjb2fVqRrqMfD8U1dfS5ctnLjNnpzljdm4j07l7hclO8pbs+oq1lJ2JWzWoSJkZkaEZjUZ710M6nF5SqpTdnYk6ExnrxMfQBUROe+h5Wp7mtqOaMTgOqOJDZA8yp00nOz20Kq8pRpNwV2k7eZRrRfDqlOljDi+lUbigEyMxPI7vFdCvhkrqL0kmWf6Sxs8TGrGro1G2Z6L/PP3naLyBya2oTwFN8+i4v8BV5r3n0jwzWrcbf8kctW1fmhtdr2Ux2m6OPf+nkF1ML2dljnTTZ892j/qXCdn1O5ppynxdtI+V/afw6vY97yo0Krmfhj1ndZ0ZNYOY3O5K6eKqUKbVX9zL2f2Jg8TVj2lK+W90v75euuj36+phG0Nmay112AyG1HQe+D9SFxo1HNZnxOxiZOVWUnxfzOQZBvec1Iz7EpYBLmxwP9lU2XRWooOJYMsi4+q9Z4tjZvZJRIpunSSR5D6+hU6W5VX2NHV5mCAIAgCA5L2vBlnovrVOywSeJ3ADmTA8V43ZEZSUVdmC7Q3+602gVqok7h8DQew3hnv71kqVnUpzy+Xm/sYXeU035+S+/51Iez3iKTpHWbOQ3RpmOO7wPEwqUJV4ZXo7K/nzX5tboV32kteXl18zrtBx5B0NIlp1j9PcqKcO7eaS8SaUut9pfcjq43T2Ttw23jz8jmuqrWY/qPJ010zwZeb/kV0MTRjVpq/P4q+vw+JFyp03n0ul8HwLH+GrFhp4G5ZgySQCTxyyM/Jc3+LpqcMTJ7+F+a4kZ+y4QT8PiWnDlr6kFabI7pG05wdK+CBAGeJ2sfzt7nBdP+KhKmmldx+NrL4+F+aLEpO7srb6ltsd3U21B0dTLDnL9Dhphw7uq3j3rD2hiqrpzTg9o7LheVvqK6hGrDupK1+L42f7HRarG3onfmARUf7w+MunXmq3XqfxKtTetNcOiMt24J5o6VH9ddyNu6wsDxFVurR2hxqjiteLxFZ0r91L2ZfKIm3p44+1H5+ZLWmyNwv8AzB2/iHwsHksMK1RTo/y3/Tf1PZN+LxR9tfTqeNwWF4wyZBfTz1yaDOe/UFdDFYmEquTZ2f0/c2YBT76La5fV/Y01ugVKPoHuRFowCoZJmQRrkeqNZ0icuauoyt7y6M5JqKJ+jaWunOY4LQkzltrUrt7XxUNZjGBzAA8uBZiOQOcDUZbj38FsjQShfe9uOhnw9WFWcp1J5VTV3D9cuq38PWN23poRVz06NZr21K1QVqhBcScIJExA0Iz0V841KUlLKmkY6naOG7RovCwk4K7avlTd+Gis1036nu+ha7IZY41GDvcI5sJkeCmqmHrLxKz/ADicd4XtHAyvTbnH3/8AXdenvPq039TtFItfQOKCATmATlIOo4rBWrwwrvCd+i+vA7+Cof8AqStiqLilxf8A+b2f2KNtXtWyw0ujomartOM/EYXJlOpiqmaWx9RXrxhFJJKysktklsl0MtoPc7E95LnEySd5MklXtcEc9Nu7e59VjDe4+ui9R49iasbJEj4fLRUPkXo9bBSLm4RuPojeoS0N19mdDDZfEhXUNjPiPaLgrzOEAQBAEBnXtct5Io2du+ajhp2cmyeHaPeBwVNaWlm7Li/ourMuIeqVr/nHojM7ZRluRBLsiRuMGPlu+5WKnF957NlHZPiub/PoY8+db3u9X1XBdGiEo2RxJBGYI7uRn5eZ3hdZ1Yxy2/y+X55cDxyvtv8ALzLHdtnBYOqXHEDOslw48et6rjYuUu8knZLLL/q+Qhq77+Jbbaqx5Uy5lQgw0Twk6l/L4QtMMtSknZy28tbL6kdFC2i0a93+C0CuM5c7+GJ3b3cAOa5MYTVCMVFL+a+vLzPXK95Xb/l+XPyKneVuZ+Is8NBitTJJEnWqyM84ld6FGr3ck5c9lb9KZ7Rd46R4cXcsV1Xl1wBTjse6fhe3h/ygqsfg26bvNu8ZcVwa/wDJlMnNWso+1HgSlrtzhTrQw5OJ7J302FYYYTPPDNyesHxXN9BPvIqpbL7ae3O3UjbFeb+kjAR1yNHf4lf7LbXwMXRj4pexzX9sDyo6qX6dGuD/ALvPmTFe0uLagw++Nx16NhWCnQjHuZuTsqb4/wC63IlJVE52s/GuHHL56cD9uR7cTXNyDTggZAkmScO4yDnwVjq1M/d1Ve/iT3a4Wb6p/U29k5Z1rx/Snfk78UuSL+zsrSlod17lTvqg82qicMMJPW4wDly0lbsPho91Ko3r9Dn1cZV/jqVCK8OuvNpN29D1rWWtZ3dPT7DusYzHEhw4c/RdijOnWh3c91+aHy3a1DFYHGTxFD2W9bbeTXLr8md1ivqlaBhqxTeOyZiDxa/cc1VPD1KTvDVfm6LqPaWGxkctfwyWzvb1UuH5uflv2fZVBc17XHMl5gHxNOAfETzUIYicHZpr86/curdnUa0HOMk3z0+Ljp8Cv0LM54GN7i0AQ0udh/pJ1XG7QrZq0ktkfR9i4dxwlNy3avx47b9BeTHmlUNKGhgjFuk6BYIxcteCOxOShZcWYVbg59VznklxMGdcsiuhFpRsjmzTcrsBha3vMn0Xq1PHoddso9QH9RB8CopkmiUsdPqDuH0VLepdFaE5srYsVfCdHYvMggfNeXuyWyNr2LpYbOBEGTIWigvCZMS/GT6vM4QBAEAQGLe1a0kW6HNcAGMgtOZbBjwxSs8rQk6ju+C5Lqc3ERlOrl0sytWC2WYNAJLYOfSZE92QGveqMRVq5rJXbXDZX5vVvTyKu5k9eF/V25I+q1SpUP5NCo9nxU6bqgMZxLRHBaMJTSheftJW8vfd/mqIww9TW6a19X5krTrFvVLXNLWzhcMBk8WkDQf5lhqQi7uX6pZX0itf+3PieNOELu91G/H2n06cCHo0ajnzEzGsnfRPH9Tv6l13Upxpx1VrviuU19F7it5YxlGKe1tvz8ZZmWCpiBwjOmdw3OaQc+8+a+fniYLCT19morbve/2L4Sk6kfC7uHRcupWL0ut/TUesY6VumX/2CDlzeV2aeKjlk0m+Oz/ttx8iFByyR0V7cyw2G5y1zXF2Tog4tS11YECTuxfMKrEYzPTSUH7MuC4qPzFWjVjDM2rNr5kpabC3DV643e8P8NnNc6lXl/7Z5HtLlzZCrm/m+KO8fkiJstipiofzWnrOPab/AIlQ8f1rpzrVpUI/ypezb/qvsQqvSXjjv9fM9drbcyzUX5y55yiMzgAgHuaf2VlwaqSp0pPS0bWev6m7+nztyLZRlKco3unLdbWsl1/Lnj7L6FS0u6V/YZkIEAnOAP0tGXgra1OMZ2W97/nXmdzAUMt6j5WXka3UMNgKXA2Le5AWC+Olpup1IFVp6p3H+49F26+FyRUoeyfL9m9rupUcKllUTduT/dfI8br2hqUnGlXZABhuHc3dr2m/NWLCxqQUqb1KK/bdWjiZLEx0b4cPuvzodj7sstdxcx+Enc0gf+J08EVavRVpL88yp4Hs7HPNSlZvlp/1Zy3hs86mxz2VMgMxBBMwIkHOZVsMapu0omWv2DOhFzp1Om1t9LaHxd9idWeGAFo1ceA+6+ShB1Z295+lTqRo09PQ7NsmNo2R7GCBEAc8j4mAfNaqsVGOVGKjJznmkfztaqX5rjuxH1/fmieh7Ja3PO0kEAbzHrmpxK5Eo+j1M95+qruW2Jiy2ImlUd8IBH9Q+kqplpbdibBiNN8Zipn9F5FXkj2btFmu0KAYTGhW9KzOa5XR0KREIAgCAICC2p2cpWthLm/msa7A4Eg8cJ4idx4qqtSjUjZnmSLabMutGx1GtTJAIdnv371gjJxenDQ6EcJSitF13uWn2N2c0KVps7tW1A8dzm4f9C30ZKSM9eOWxnm3c1L0tDgY/Mw/0NDP9KqqNeK/X5Fdan4Iy/NSEFWvRDXB2IHPJxB0B+jfIKcUnOUFpZrhx/L+9nJtGSV+KZYLv2nJwl9LQYTIxakEGe8fNc3EYSahOkp6N5uWqvdfG55GKzppLRW1132fwPm9bxbhcejywz2eFSmRu4rs4bDSk3eb3XFcmZKSlGEdI7ErZ72GIsDThxOcGwCJxgSBpmHjyWaWCk6UXnd7Wvx9l/VFmIrVO6cWlZa29fIma9s/iDB8Hu/oAy8lyqeHeTDvO/1LddTyq5rvtI/pez5L7EPYbzc+o1oYetGeEjtCg7/UurWwcY0Mzk9HLiuGdfQTdSV0sutuHNrqR21b/wAQKocRlUAYRORJDB4xKlSpQw9GEeKXE6GEyzruM/1J+nE0vYq6BZ7PTYBoBPfvVEbyd2duyhFRRPPzMKTPFoipX5YRUxVKBl7XQ9o4tOoHHlvXewuItTUKmzWh8f2l2dmrPEYb2k3dLnz8+a47nVd182euMFpaGPGWcgcyHe73FSdGpSd6T0/PeeRxmFxcO7xaSkuenufDyOirszTqZ0quXg8eBBC9WOmtJx+hRP8A09RqeKjU09H8VY8K1yVqQnpA5gLSQHOEgEHs6L2eKpTg1azs+XIhT7JxdCrF57wUo3V3zXDYstw0YYXnV5nwGQ+p8VwcLG0LvifcYyac8q4ELt+z8nulxH8sfQQvMRwGF4mA2yl1mt3nMnxP0VcGXVEcFOzjpAHaAnyA/urb6FNtSYokOA78lUy1FvuWy4qNUfpb5Yji+Tfmq29GWrdF52KsGFumoDvnHoVZRiUV5F7W0whAEAQBAEAQFOvmx9BaMY/h1pPc/wB4eOvmsdaGWV+Zvw9TNHLxR0XNZ+jtIcNKjS0946w9D5qVHSR5iNY+Rim0tp/4qpU41nu8C8n0UGs10RxEbUrPkdV5Mpw0ZxhGoI0GIctWR4rzBSqucp6O8pPf0+p81KKUrJvRJfU97FdbCxoa4STlmNADB/yrNXxM71JSjtH4ya/cnTu5JqSd5fCK+4tN1YmubiMBvxHe9q6eFxuW/hfuX9r6lKjUcI+z73z8jvo3W/GCXHfvPxUPsvP4+mqUVZ78uk+p5WjVcZaLZ8fLoTz7CZfLtWMnrH9YXDhiv5NBqL0nJbLp1JVO8bqp5dYRe769OhG3RdrW1g7FiLWzAIJyZTH0HkuvVxEp4azi0m3q+rl9yUU1K91w230seNgu817XSZhADCarwDOZ6rQd3E+CoqSzTum2rJLgvQ6PZdHxuTVrer9TVqQDGgK5aI6z8TOOyW0VKjw0yG5E896rUryLZQywuyDvG5qjahrWV0uc/rsnKd4P2Pgu9QqLu4wqrS2jPksXh5qtOthZeK+q6/nP0PK12tj3RabM5rvibr9MvNaIUZpXpSujnYjG0Jyy4yk4y5r8WnvOqw3FSeJo13g94kd4gFJ16kHapFCh2fhaycsNVaf5utGdt03ZW6R1N9QuYIxZl07xmcwT91gxeIp1bU6atz+3qdfsrAYrDOVXETzf2q97/wC7Xa3DqWxogQNAs51Cobf1D0LoGpDR5En0KyYl6G3CrUxC1UJD3b4JH9QH38lVBl81qRk4njxPnr6K57FNtTtushwHImPsq56E4GsbIWEOs5jUtcCf5i4eh+a8gs0WKjyyRbtmKUDlhH2KuoFGILAtJlCAIAgCAIAgI+/rD01B7B2oxNPBwzH28VCcc0bFlOeSSkVS67xxMbu+hCyRdjoyjmRl/tDuk0XB7QTRJ7WuHPMHlzU6bV9CjEqWRnE+1uBYBnGEeTmD6lSo4eDpybVnZ/G7PnpKSno+PySLJZa/Voyycne6fhzmVy6tDw4hqT0y8SFJyfd3trm4ETb7cxvSTTaYB90fEzlxldnC0Kz/APke30fXyKYLwR8C/H5E621WbDiAYamIgsLRoX04cDGe7zVPd4vJBZ3bn/8AV6WuXVqVFYeU8qzcr/Hbl87Ep+LZLopt/ht3D4n56a5rlRo1P4em+8f9V/G3UzyTvPwR/prjtv0/LHjdlsnHDQzsmTDRhhod8l0a+GtCMXJu+Zc7PVp+9FsHJpJpLRPTlon8GTGzdkFNrwHFlWr1mvcN3uwDqAIkcSVHO6lr6O2nT8Z9NgcIsPRSavz6+ZNVbS9lRjXMpnHMkOdqI3FvDmpNtPVI2RhCUXZvTy+5IjCwTkBEqxLXQyTdldvQqFO3VHValagT2s2740GWjgYnivoqajCnGlWR8JiI1ateeLwUuOq/bjcmbJflKu3BaGgHj7v3aVGeGqUnmpP7/uSpdqYfFLusZFJ/D7r81PN90sY8PpvJA0A47usNQsWK7Tk6bglrz/OJ1cB/pqlDEKu5PKtbfvyLXd1m6NgHvHNx5lY6UMkbHbrVM8r8DqKsKipbf/wwBwcT5EepWLFuyRtwa1ZkV6WUiSNGljPWfmfmqIs1SRAhoZiyzI8uKuTKWjouhkbo3qM2SgjZ9jLPFB45MPyk/VSorwsrrvxRLVddLDP73laKasZaruSCtKggCAIAgCAIAgKBZKAZXtDHDqse89wMuHyWNrxs6cG3TViB2is7n2V7pxNcCQ10SBrAI18fNU32Zpcd0ZrdT2VDgJzpwJIjVzcI8NO5a1OcIScVe659GfN4ynGNRZXb0LZYmZMwunqugYh+jguVXqTjCtmi1eceHDUxUr3hZp6SOWvddRwcQ45gcTljqu/0/JdenjaahLR7vh/tiiunCqoxVlsuPn0JGndtXHOI5F3+ej/6rz+NpKlHfdcH/bIhWVW0vDwfHyJ38K8OdLiOowane58RxXJw9ZVMPTUU/wCpJ7cFZl6pVqlaVNJXyJb879CTunZOmWxVOOYlu7IggHeRIHkulVl3rXT9/uztUMFGj4pav4L8siwWyix7Cz4dCNWuGhHNQcU1Y3wcoyzfljhuyram03OrdHAPVgmSNxII6p5SUip2J1FSlLLG59G8R0opvbLXsOgJjcZHAjf910sNh7wdS+qZw+0MT3deOGkrxlF9eNtehEizCzVi8VGtp7mukuI4YRnlxXTc3Whly6nzcMMsBXdTvEo8t21yt05nvarRZrRkGHpCWkEjCCAQdxz8VkxUa1GlZy0Z0ezquBxuKvGn41rdrlx3J27aY6RgO6THMDJcenFOaPqazapuxYVsOcfhKAiNobH0lMj3nOaB5+iz4iGaJow88sjN9sLvwNhoyfUDh3NYRHkJWOays3U3mKHXZk4x++CkpBxJCwWQjM6tgeZOfyUZSPYxNp2WpRRA4Af7LVh/ZMWJ9onLK3VXRKJnQpkAgCAIAgCAIAUBTtuiKQc+INSk5pIGsFuvPCT5LNXWtzdg3w5ETZSK9ndTZBc0Agcd8eIy8VmSumje2lJN7GYbR2M2O0wwANrjpGO5iAWnuyI71dDK4+Pbb3nJ7RoOM7r8sdt3XnIbLQYJbpOoy/yjzWOvhbZ8knqlL3PX7nJje6vZq7Xv/LHyLfR6zHMAdoN26pp4uHmuhTjWlBuM+u2+3XozOlZRvDbTfkTlG2UTUgNE4iMyTq6px/8AzUalHEqgm528N9FyS8uZTVytNZOKWr5v1Ldd9IA4mMYajhAaI6sSMTo0E4uZWPCRnChCMnfS/lf8R9LgcKoKVWSy3fwX3d37idu+lgbBMneTvO8rTFWNlR5mQm0VqNOtS6JzmvcS54aCZaOXZBJjNeSi1aS+f5+Iw4zGSoxUVr6X0Oq0Vy9rSSTM8O77rfiKcYNKJo7KqTqwlOfM+vwdSozq1HMaNcIJnLKYIWnB1IQTzJNnL/1BhqtaUe7qOKs72V+PRkQ1130Xfm1ekdwJ+g+pK3OpWmtLJHIodjwi/wClUqP/AISa+Ct72d7LxstR46FgaGNLi4NAnkCNdPRcrHOd4wlK9/M+j7N7PlSbl3HdvZXSTd/J3958XDfxrVKjDTLHUyCDMhwyMjzhZKkO6nlvc6tXDzjDxqz87+5l9Wk4h+EIAWzqvAVLbK6+kaw7g6o492H7ALFiYPR+Zuws0r+hmllurGHzuM+TSY+ayxdzbLRkhdNhJfBblFM+JDSl76Hjslc1K4bPhYOBH+3ot9CNonNxEryJWkyFelYobufa9PAgCAIAgCAIAUBQPbJSqvslFtCrgf07SQHQXNDH4hEw4CQYOWiqrzjCm5S2PM7g00zOtlL/ADQeKdoDqbm9moABIOgM5b9O6NVlSUo54s34bGKfhnu/iTO17adpYXNfQdhaScVMsqCMyWvnXkotv9JqqxzUpOy2f4nwKbdlFzgcpbAg5AyNDzz9F5Vn3co8Hr5We/lp9D5qo1JNLe3quXx+pIU7oZVl4c0ERlMHIwJ3iXSe5pV9GdWhSUZRbvs99N38NPNoqbTleMl1T34IsF3Y3ljBLsJfUGCG5PdkTJiMiMvrKnWso6LdZfclc2YGKxclCa8MddOLvp+L5F0upjaY6gGebg3MzvLncVngklodzu4wjkWiR0Wu8GUxOISQSGASTxjzGfNSnJQjme33KKteNNeLflxZQau0FR1qFSpDRIAbOYGIsgDX4Hf9S1vCQq0pprVX+V/uvQ+cq151nGpe17aeuxbLDaqdUta0wWtBLdMiXAEfpJ3qVSed39PVHf7HqQWHajvf7Fr2eOTxzH1XkSWN3TMo2qu8UrbVbGRcTpuOY9V08PPwH2vZdbvcLGXG3yOm6q5a1zJgGJHGF5UhGUlJrUjiacZSU7aos+yl2Y3Oe0YXABpMmCJ1A4rl1aM+8bkzhdpVslk9bl+AVp84EAQHNbaGMAd/oR6quccxOEsupXLBcTZrNjWpPhH1hZIUU7rqbJ12rPoed13Fg62/EyfT5AjyUadF79SVSsnp0ZaLDTwtA4AekLbTVlYw1HeVzpUyAQBAEAQBAEAQBAfzrtzfdS1Wyq5ziGtcadMaFjWktyIyOLtH+y2QpRlFRaOTWqtycv8AHqc93XmKbg20txMntxPn6+WgAWPH4GplzUdJLbl6+n5qVQqxqrK9VxXH0Om/aNLoXVKJEPOQGsDIEgbzr5Lkxz06kaE/0q7fNvh5L7munVqTTd9G7ZW9Ulz8+vTU4bM9zabWtyOWRjUkAEE6ySNdwK3QpKvV8Wq+i1+jfm0Rm+P5y/byTJu0UahqMY7A0NDeq7EdQQ2SGwSGA5TEvlG4xWamsyfVbKzdr8G7eiKKk/C8718vQnRQl7jjbIpsAiQO050QBmJGkLkxqVVh6SUdJTlx/wCJfHFOjVnKEtVFc7Nq/D83I6222rUccVoc0R2abXtb2Hn3QPead666jLI2oLdby/3L6Msn2lWqW8VtOCfL379TsNSk3oy6qMsQzMajfjcMsvOFz1DEThiIZVra3HjwsupiVScnSlJy4pu2u3UjatooYpbhdB1xNA1pn3ZyOGPJdOhhsTOm021eKWz5SX6uVyiMoQVpc3u+vToT1yW2marCCQ/onMwgGCA5pnOMwZ3bykcLWpKcpapv125LbW52uxJx7101ZaPRbPW6+Bftnz2uYB9fupROvjeBVfaZd0Pp1gO0MLu8afL0WqhLWx2v9P4i8ZUnw1KtZ9Qf3wWvgdye1i9bD1+u5v6fQhZ660ufNdsU/ApdS5LKfPhAEAQH4GjVeWB+BgSx7c+wh4EAQBAEAQBAEAQBAfzDtDTabVXLDLBVqYSNIxmF0qcfCmcOpNKTR6SHU4Oe5aW00c/WM7kBVcQ6Gk6ysUopu1jqQ2zMtNK+qLSHOpuDhggburOc+M+C5uH7Or05azVtfc/8Ep1o1G5W104kJTcaloDnEOc+owlx17Qy7gAcuC6UqMKcMsVovueU5SbS/NiXt1UNrCTEtByJjU5a82q+dOnl1S9xlpSqSbs3vz931I6rhL5a0boLgCrlCK2RFzlltKTPsU9eOinYrzI7bIwhqlBFNR3Z7XRbSyqx8FzmGSBqRBBA3QQVVUjmTg9n+fM2Yeo6FSNWG6/H8NP2Nu2brBzsTTLSyR5hcPK4ycWfX4icalGM47Oz96PP2gUQ6yOJE4XNI5bvQqyDtJGjsWbjiklxTM2sjpH7+66CPr6isy4bFGK45tcPqqa/snB7XV6Hqi+rGfMBAEAXgCAID9QBAEAQBAEAQBAEBTPahtR+DspYw/nVg5rP0jRz/nA59xV1Gnmd+CM+IrKCy8WYddjPdOc5ro09NGcGu/1I7XWaNNeCm48ihVL7nOyyNc6YzXkYLcsdWUVY/bRQB13ZKxxR5CbRHWSyONYBmZGIj+l33WSqkt9jp0pNrTc9qbSXOLzMQ3yE6HhA/cKU9SFNKOx70WwQFqRik7khTs+8969M7lyPcMOYDZHPLmvU7ENzw6OM4g8VNaksz4M0/wBlV5dI1zD2qcg5zIccQPnI8Fx8ZSyVM3M+o7PxHeYbI94v4O/1LZtXZzUslVozOGfIgrKnZ3Or2dUVPEwk+ZldlpnSOHFb4yVj7apJWuW/ZCzOFdroMQ7M5biqq1SLVrnB7UqwdFxvroXtZD5oIAgCA/UAQBAEAQBAEAQBAEAQGEe0+29NeFVpOVINpt8Bid/5OK6WFSVPXicPGzbracCuWJkOB4LQkYKkr6HZWqAiY5SPVSKUtTmqEDjp/shNXZy1akD5o2XRjdn3d9OXgxiiZ8v35qium0rczXQkk2ny+qPG2kAkHjoOG7RexjbV6njqN+zoj0o1RuV+YySg3uSlkrDKd379V7czyid7wDmP3+/oidha5z2jPTfH91OJ42S+wVvNC2MjMOaWkcciR45KjGxTot8tTpdlTf8AEKF9JXX1+htTm42QRGJsEHmNFxN0fQ+y9OBRLvbBjgSPmuetHY7UtVcsN1D80dx9Fope0Yq/sE8tJh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cdn2.hellogiggles.com/wp-content/uploads/2013/08/28/Selfie-H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180" y="2094283"/>
            <a:ext cx="4906071" cy="36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вы бы были вегетарианцем, какой «</a:t>
            </a:r>
            <a:r>
              <a:rPr lang="ru-RU" b="1" dirty="0" err="1" smtClean="0">
                <a:solidFill>
                  <a:srgbClr val="7030A0"/>
                </a:solidFill>
              </a:rPr>
              <a:t>бургер</a:t>
            </a:r>
            <a:r>
              <a:rPr lang="ru-RU" b="1" dirty="0" smtClean="0">
                <a:solidFill>
                  <a:srgbClr val="7030A0"/>
                </a:solidFill>
              </a:rPr>
              <a:t>» вы бы купили?</a:t>
            </a:r>
            <a:endParaRPr lang="ru-RU" dirty="0"/>
          </a:p>
        </p:txBody>
      </p:sp>
      <p:pic>
        <p:nvPicPr>
          <p:cNvPr id="4" name="Picture 2" descr="https://www.tripleos.com/sites/default/files/styles/menu_item_main_image/public/TPLO12_CrispyFish_Website300x263_1.png?itok=oT-xIit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46194"/>
            <a:ext cx="1664224" cy="15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06928"/>
            <a:ext cx="2104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фишбургер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 descr="https://childadolescentweightmanagement.files.wordpress.com/2012/07/juicy-chicken-burger-pic-19-hamburger-ideas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407" y="1683926"/>
            <a:ext cx="1711781" cy="12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95407" y="3189266"/>
            <a:ext cx="1947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гамбургер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 descr="http://www.dairyqueen.com/PageFiles/1090/dq-menu-food_single_cheeseburger_02.png?width=&amp;height=8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6" y="4149080"/>
            <a:ext cx="2200906" cy="15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3413" y="5949280"/>
            <a:ext cx="1900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чизбургер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4" descr="http://vegetarianinvegas.com/wp-content/uploads/2012/01/sf-veggie-burger-300x2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7" y="4005064"/>
            <a:ext cx="1978309" cy="14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70983" y="5833817"/>
            <a:ext cx="2444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гарденбургер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3980" y="3830148"/>
            <a:ext cx="2784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Garden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сад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 rot="5400000">
            <a:off x="5497480" y="4508008"/>
            <a:ext cx="1228142" cy="91886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  <p:bldP spid="13" grpId="0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nkoboev.ru/images/MjAxMzg1/Bankoboev.Ru_zheltyi_fon_s_krugam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5219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673508"/>
            <a:ext cx="1766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cheese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4" name="Picture 4" descr="http://content.science20.com/files/images/not%20GMO%20vegan%20cheese%20but%20could%20you%20tell%20anyw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81" y="2876574"/>
            <a:ext cx="3610372" cy="25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люс 8"/>
          <p:cNvSpPr/>
          <p:nvPr/>
        </p:nvSpPr>
        <p:spPr>
          <a:xfrm>
            <a:off x="4013382" y="5817688"/>
            <a:ext cx="720080" cy="576064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71428" y="5696092"/>
            <a:ext cx="1297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cake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6" name="Picture 6" descr="http://i.kinja-img.com/gawker-media/image/upload/s--RLdGEShC--/z9oyjeddyh6o58nsvxa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690" y="2787363"/>
            <a:ext cx="2818656" cy="28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</a:rPr>
              <a:t>Если вы бы были кондитером, какой компонент вы бы добавили в «</a:t>
            </a:r>
            <a:r>
              <a:rPr lang="ru-RU" sz="3600" b="1" dirty="0" err="1" smtClean="0">
                <a:solidFill>
                  <a:srgbClr val="7030A0"/>
                </a:solidFill>
              </a:rPr>
              <a:t>чизкейк</a:t>
            </a:r>
            <a:r>
              <a:rPr lang="ru-RU" sz="3600" b="1" dirty="0" smtClean="0">
                <a:solidFill>
                  <a:srgbClr val="7030A0"/>
                </a:solidFill>
              </a:rPr>
              <a:t>»?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83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Назовите шоколадки, имеющие отношение к теме «Космос»</a:t>
            </a:r>
            <a:endParaRPr lang="ru-RU" sz="3600" dirty="0"/>
          </a:p>
        </p:txBody>
      </p:sp>
      <p:pic>
        <p:nvPicPr>
          <p:cNvPr id="4" name="Picture 4" descr="http://spi1uk.itvnet.lv/upload/articles/32/326487/images/Populari-reklamu-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610372" cy="32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howandtellhawaii.staradvertiserblogs.com/files/2014/04/mars-b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038" y="2276872"/>
            <a:ext cx="34503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Назовите шоколадку, имеющие отношение к лошади</a:t>
            </a:r>
            <a:endParaRPr lang="ru-RU" sz="3600" dirty="0"/>
          </a:p>
        </p:txBody>
      </p:sp>
      <p:pic>
        <p:nvPicPr>
          <p:cNvPr id="6" name="Picture 2" descr="http://upload.wikimedia.org/wikipedia/ru/7/79/Snickers_wrapped.%D0%AD%D1%82%D0%B8%D0%BA%D0%B5%D1%82%D0%BA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5597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757" y="4149080"/>
            <a:ext cx="38844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Snicker -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ржать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 descr="http://www.mostbeautifulthings.net/wp-content/uploads/2014/04/beautiful-horses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824" y="378904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tmesh.org/wp-content/uploads/2013/07/english-is-fu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880839" cy="58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ombob.ru/img/picture/Jun/30/2eda27b0b6d2e9a56f16dc4d411f7063/min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3" y="4667250"/>
            <a:ext cx="2924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SrQ5qotkzqHCI_HwkMVX0J6MKm4ABtGG00OrCRULIjM8YEqdO4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1" y="10510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humbs.dreamstime.com/thumb_542/1285505140M7xOM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563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3.bp.blogspot.com/_ktN9oE7vTUc/TBjqJNv4rUI/AAAAAAAAAEU/oMeRI9dOsKY/s1600/kid-think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039" y="3530678"/>
            <a:ext cx="2233947" cy="33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195736" y="2132856"/>
            <a:ext cx="4464496" cy="295340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Зачем английский язык?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62" name="Picture 1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93" y="2317710"/>
            <a:ext cx="936818" cy="15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2442"/>
            <a:ext cx="936818" cy="15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17710"/>
            <a:ext cx="936818" cy="15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412" y="5194339"/>
            <a:ext cx="936818" cy="15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87" y="16033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Информационные технологии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gbt.literaryconnections.co.uk/big_ti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2147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xITEhITExIUFBUWFRUUFxcYFhYYGBYWFxcYFxQXFBQaHCggGBolHRUVIjEiJSkrLi4uGCAzODMsNygtLisBCgoKDg0OGxAQGzUkICQsLCwvLzA3LCwwLCwtLCwsLDQsNCwsNCw0LCwsLy0sNCwsLC8sLCwvLCwsLCwsLCwsLP/AABEIAK0BIwMBEQACEQEDEQH/xAAcAAEAAgMBAQEAAAAAAAAAAAAABAUCAwYBBwj/xABJEAABAwEFBAYFCQYEBQUAAAABAAIRAwQFEiExBkFRkRMiYXGBsQcyUnKhFEJigpKywdHwFSMzg9LhFkOiwiRTVNPxCBdERcP/xAAbAQEAAgMBAQAAAAAAAAAAAAAAAQQCAwUGB//EADYRAAIBAgQDBgYBAwQDAAAAAAABAgMRBBIhMQVBURNhcYGhsRQiMpHB8NEG4fEjM0JSQ5LC/9oADAMBAAIRAxEAPwD7igCAIAgCAIAgCAIAgCAIAgCAIAgCAIAgCAIAgCAIAgCAIAgCAIAgCAIAgCAIAgCAIAgCAIAgCAIAgCAIAgCAIAgCAIAgCAIAgCAIAgCAIAgCAIAgCAIAgCAIAgCAIAgCAIAgCAIAgCAIBKA8lAJQCUAlAMQ4oDzGOIQDpBxHNAedI3iOYQDpW+0OYQDpm+0OYQDpm+0OYQHnTN9pvMIB07fabzCAfKGe03mEAFdntN5hAbEAQBAEAQBAEAQBAEAQBAEAQBAR6TsQk79BwG5AZ4BwHJAMI4BAMI4DkgGAcByQDCOA5IBhHAID3COCAQOCAQEAgcEB40azHZ3dqAxqsQEQNOcxqYjhuntQBAEAQBAeOdCAiuMoDxAEBIslqLTB9Xy7QgLZAEAQBAEAQBAEAQBAEAQBAYvGR7kBGsrsiOHkoQN6kHGekbam2WAUHWezU67Khc1xc4tLHCC0a5yMX2SsJ1Iw1k7E2OH/APdu8/8AoLOO97/6lr+JpdRZgela9TpYrKPF5/3qPiqXUgzpeke+3mGWWxzwiofKqs4V6c9EyLo2f472g/6SyD+VW/7qydRJ6kOaR5U232h1+TWXwpVT/wDojmkRKokaP8dbQH/Jsw/lP/F6dojX8RHvMP8AHO0P/Ks4/lH+tTmQ+Ij3/vmDthtEd1mH8sfiVKaI+Kh0fp/JspbRbRu/zLO3+U38llYiOKg3bb98TB+0G0gOF1Sk3h+7ow73TCyjC/MynXy8vY1PvnaI/wCewd1Oh/StnYPqRHERkazeO0J/+WB/Ls/9Cn4d9TfFqRm20bQGP+Ojt6Oz5cmLCVJo3ui8t07mq0V9oG624/ZpD/YsMpWzGqz179fP/HuEdjP6FMYXDlY8qU7+P/2Lvh+DVl2feR2hBvFt90i1r7fW6wkFpMEa65cQnZ947QhftS9WetbLQ7vfUG6PmuHH4KVBIwlK/Oxb7CbU2qlbKbbTXqVaVT90cb3uDHGMDxiJjrCD2OPBRKGhlGWu59pWo2lnd9aWxvbl4bkBLQBAEAQBAEAQBAEAQBAEAQEES2oeBiPHdzB5hRzJJSkgqNrLnFqsz6RyMh7Twc0yOYkeKr4uLdGWVXaV15GUHaSPmtr2ZrUHNLSytTOo3t5ryaxlKa1dna917PvLXZ3NFCnRFQsex1J3dLTv7/NTKVRwzRd0YypFpdNka042FrwPZM8xqOS1/FTpyTat4mqVEv7JeQM9VsdsH8FdXGakNHG5plCSJ1nbRf8AQPNv9lbo8ToVdH8j+6NEkvA0225jEhrSPaBlp74W+dWrBZrXXVaop1YVI6pFHbKVSmP4bXDjmRz3LGONuc+depHkVzrU4ZlrQOBmfAzB/WSsRxVyvLGTXI20LzyMBsxlkeWqswrmp4yfQuqd4UiyHYXzEsLSMPbPHuVqE0zZHic6Udfm7tVbwfUj3rSq/wASi1lWjGYDT0tLte0Hrt7W6cFeo1I3tI2OtKpB1MO723T3X7128Ckq22o0mWtI7MvNdOFKnLYnD8UknaZlSvZxgEDxYPHMRwWx4Omz02Cx6vrsdDc9GtVEEdXOHiCB9FwI5SuRjKSpfS9eh0cZQoTSqUpa80RL/wBmLYyKtCoMiC+nhpjG350Zaxp2qhSxFp2ktDmVKfy6FRSvCTHS9kFoHPqrqNUygpTOmuextqECrDhqOz4KhiHb6S1Rd9ybf+z1m6MuawSRuI0VdTkpJJm+UVa58cviznpuibT1IAPeQBl4wrWf5bmiyvY+sbIXoa9mYXGajP3dTiXNyDiO0Qe+VrqRys3U5qSL+zVcLgfA929YGZdIAgCAIAgCAIAgCAIAgCAICJeAyB7QOenxjmoYNtN0gFSDJAUNtogPcCMtR3FfN+JYZ4bFTpra914PX028joU3mimV9e7qbtw8RKrRrzibCltGyzRjNIlhdvadPBXocQbsp62IsiFVo2qm1rYFbPrE5O7M9VvjKhNt/SYOmZ0r3aHFvWp4dS8Zfa/ssXhpWzLW/Q0yopl3d97O1YcuIIIPfuPiopV62Hd4St3f2K8sPbVFy2003xjaAT85uXMaFdGHEaNS3bRs+sfyinUoRl9S+xotFwU6o6sOB4Zc2ldClSVTWlJSX2fmmUanD1L6Tl742edTcSNx3bvyUOo6cssjlV8JKDaKeu4seQfBWqdcpSpk+7rzc3MGC3OR/ZXqeINGWUZKUXZrmiTaaTLR1mFtKqczr0NU/TaP4bvpt8QuhRxLjsy0q1OtpXWWX/ZbPxXLx28Nyo/ZzgSx7Hse2HEZHI6Frhk5p3OBg/BdnD4qMlqbVUq4adnt3dCTc+0r6Tw2m8kb2mQSBrEyJW6ph6deN2eiwePjLSRY1dsiQWPccUkZxkfZMHzhcbG8Ka+eGx6OWHjWpOrQ5br+CkvpjarhUYDjOHEGOYS92Uu9YmYB7+wzOuGkbM87PWVywuy3u6JuoObXbjLSWkHkt6gpK7MM7i7Ht9X48Uw0GO3u1HitDopO5tVVtWOFttbE/E0k1WxUzMBmEyYgEkZDWInm7JaojtHuX+yt5voW4uJmhXIaSXDIO61J4zkgF2GeBPBYKEp0k+n4NvaRhUa6/k+qquWSzu6tLcJ1HluQEtAEAQBAEAQBAEAQBAEAQGFaniaW8RCAi2F8iDqP0fjI8FCBJUgr72pZB3gfw/XavL/1LhrxhXXLR+D29fctYWWriVgavIlxnqEWPHAHUSi02FiLabpZUBBbI4ET8Ct9KtUi/lIbtuVz9nsJ/dlzD9HLODkRvH5KzHFyk8slf3IdiMXWmkTID292F2ndBWa7CotNH6GDpJk+6b+mp0ZDmGAcxHeOzcRxV+jh61Cn20Z2Tdjn/wCnKu6C+pK/d+7Fxa7ScsYbUadDofBw08UqY+pCWSulNcns7dzXszCeHvpJFdabrs1Uk9aRqMgQO3IgrXWx0YWdK76p7r7aMrw4XRqXzXOevS5hTfNLEWOZMEzBH4EK5hMfKS+dWZzOI8LVFp09U/cjbPWmmKk1ZawYjEmTlkJESfyXbwtZTmo33Odh8PSda1b6dev4La9bbSphoONzZxAPdheDlJo1GGW7pGh3grryjUopSl4FrF0I4aF6TvH/AKy/+XbTvONvKngw2hjn1aTXS4tcWPaIIHSxOA5kYhLe6YVyljL7sr4RRjO8NV05r96mV7UrO6mwtYTUcC6qDaaLiyHHRwbFQuAJyM6SONr4nEKrGOW8HpezVvJ8j1mCrQpRdTtMslst0/Mi2O20+ha043g9IwEdGZ3sxU3SYzMnLsKnFYRxeaOxYrwhi4utR35rr3r+C1upwBq02tLQ1zSGkBsBzBoASILmuIz3qvS+mxw6j1uQb8rl0gNjAYnUmRme7P8A0qGjK6smjRsfYGVLU11VjHNeyo0Ne0ETqC2exrm5e0tNSPy5kbKclmyNbk+/LkptruaGta1oaGgNAhsZAb4zI8FxsVialCScXoz0PD8JSxMJKa1X5/g7bYm+PlFnAc7FVonoap3lzRk4j6Qg98q9NJO62eqOVBy1Ut02n5aHSWerhcDz7t6wMy5BQHqAIAgCAIAgCAIAgCAIAgIB6tU9sH7U+RB5qOZJMUkGu0UsTS3iPjuVbF4dYihKk+a9eXqZwllkmc/hI1kd6+fSwc4u0tDqXT2ErS6EhYyE8FHYVLXysjTqHE7lh2b3sLI8LjlB/sizMWXMZxBgrG1tURZXKy8bjp1XY+s18ZwYxe9Mrt8N49iMA7Rs4vqnK3hqt3vrboUq+ApVJ52tdtNL+OhrpXRUpthkxJMSDrxELVj+KrHV+1q2vZLRW27rs3UaEKUMqIdotdam6S0zESNe3qnVYwjCfP7mzsuaM7JeEsqOJLiBk0tGE8Q7IEGAYhXVCEI3Sd9tk1/KNFahOp8r2IN72JmCQAHPDTDXYgC6cjkCHAjTPvUOo6eWzvdX32/ujlVeHqXIoLRZXRhOD1hq4t7pjx5r0UMbjsZBfLKUevLTTkjnV8M18tr+LMbJYKrWksMHF1XAiCdCA4HC4bjmslXnSllqKz7ziVKVSnNNog1Loe7G0WdgqDdDgx0+yMQDDwER3BdGGOSSvKx1MF8RWllpwc7b9V46q6/dSHet51KXRU6tDonhrQ+oWh5c0ZMc0DDmIIjF83XVdjC8QjJWeqOku3wk0paPfyJWy1sb8ocwPfWa+k4NDhgNOCHsDRiLQ0Yqm8gZqzKhvUjs/M3YjLiYupD6ua/K/gsr+pU8XVBwvp5HpGwXtnrOJmRBiBGiqNO+pTg/lKmwMcytTqA5Unhww5sxZw05jXIZmVE4pqzIhUyu6Wp0F43zTrubUphrnS2m/JzIDusxxDuwu5Lk4jBdtNU27c15HZwvEpYaMqmW/K1/Du8iLsxeTLNbi7GG060Me2SOsfVeQ4ZQRkA7RzshAm38M6dJQbvlX76d5TeLVWvKpa2Z/bz8e4+qqsWiyu2tIwnUad36/BATEAQBAEAQBAEAQBAEAQBARLdTJgjdl4HMfENUMG2i+QCpBmgOcvu93UKuEnquAc2QCI0I04jyXnuIYjEUK7S1i9Von4nUwuHhWp35rQj07/pO1bTP+kql8ZCX+5ST8rexueCmvpk/ck0bxonTE3udPmsoV8LyUo+Dv7muWGrc7PyNwdRcBFSO9v4o8Pg6iSU7eK/t+TXarF6xPfkk+rUY7xWmXBlP/bnFkdtb6otGL7DUHzT4QVWqcExMf+P2szJV4PmRrTQdge3rNJbDTmIOoPwTBUpYPERq1YXS5Ncrq++m19TGtHtYOMX9jhm305mB+M42O6zC8uJAIa5uGZnImDpi1Og+k4rhtHFUZ0VFKM46NJK3OL28DzkK7g1K+qeqv5M7txa9gdIcCJE5zMREzlmvlE8M6esparRrnpZaev2PTRd3pszjL0s7KT6rHMxAxUYWNJMEguAdBgAsc2BnFSYMZeo4fXVWh8zu46Py5+a/J0oVm1F5rctXb0v338rXRpsVoqOswwNd0rHEYaoyc2QW4SYLTB1EDJcbFKlGu3fSXS2n6zRiKMXNuLTT6ep1NoFOs11R9IB4Ah3Rlwkah2EE6EmDlkuvwLijhKVOq7R5WT357c2lfyZx8ThLfTuQxZwSeifTa2MIB0eJluMcRJHWG6Sp4ziYOUatOVm9Ho7PpurdStLCZ1Zo2Ns1RuF4Aa5rsTTOJkg5iZyB0MHwXPo8RcbZtNd91++D8jThKHwlfOk8rTUkuafS/NOz8ip2hub5dUa6oKTCz2cy7POSQAJyGfDQrv0MS8znpZ2HFcTTqUoxpxleL3drWfLd87PXv8Dm70uNt31aLmYvWpnpCc+sHMLNAcg7OPozuXoMLjkvle3M4UcRVpyb7r+l3+SZfge5rTUiWnIw+YcMpxgGYAz4RvKvyhGXzQ/BfhWhWWaO/Q5O0U6jyWYgA2cILjAbr1WzA3cFos7kNpam26Wu64JEFrYLm1JJa7Iuxzk0Yshoq9WNnGfR+5upyTzQ6r28DK97tqtpucKbQAQ04Zbr2ENAGWgWyU0tNDVCObV3sfT9gL8+VWRpf/Fpfuqk6kgdVx95sHvlUakbSOnTlmidRRqYXA8PLesDMummRI3oD1AEAQBAEAQBAEAQBAEB49sghAVty2kvZ1hDsw4cHAlrx9oHwhQgWCkHL+kGxYqAqjWk7P3HQD8cJ5rm8To56WZcvZnT4XUtVyPn7o+dCv2rgZD0OQzbaTxWLpojIb2Xg8aOPNYukiOzJNO+Kg+co7MwdBPkTrLtFUGh+JHkso1KtP6ZM1ywcJboubFtHXcQAMXiD5q3Sx+KbstSnV4fRirvQmVLa50l1F7YGeGB2zl48ldVWpU+qivQ59SnSpf+T3f4PG3tZzGZ1EiWvG49YajIjmqtSFCLTnF2b7pLz/yboUqk43g+W+q+xptFroEGKuHUkFr26cIkaKj2FNz/ANCeVvS1mr3+6NrpVErzjdLvTItG3tDA2QGvgtJLXAmR6tRpIJ0yBKs43g2OpUZOclJc+q9E7ehVo4ihUmlHR8u8k2dlUTgLCDuB609rZn4LjxwFV2cN+5q/239C1PI/q/sQLWSRUHRCGFzSZa14gB0AHOYzHHOFehwqo4ZlJ37/AGaOU+IZKrWXRO25hTtgpBuF7iwicjiA1ByMZaawufKnJP5X4+PP9Z1FTjVjmtvt4PVE5960WgOmRBxYcnAjD8ydOu3MTGa7/DeExxdDNRdqm26SvutlzS/bHIxkI0n860N9KrTrMc0gGCWuY8AEEbi0yOBntC1YmviuGVVRxFnommtmn0e3c9ndFD4GNaDlTWm3gU18XNR6xa17ZDRObwA2CIE9XTIxkurgP6kpX0dvE5GJ4fVo6wTXqcVf1gDXu6MOLTm0g4o4B2WumcTkvT08TSrxzQYw+LVSWWWj9/bUpg1tMtzwkuiC8gcDk5mZgneNFE0pJo6MG4tN8v3qdbSttR1mqNp1QMTIc2Dm7cCNNRr2rF04zSk9xGcoSceRXbF1qljrirUwNpVSKFUBzZa4kGk9zJkZuIncC7gq8+hbpNWTR9cWksFjdtWRh4Zju/XmgJqAIAgCAIAgCAIAgCAIAgK4UBTqOcJh7sRG4EgNMeLQe9xUcyScpINVrs7ajH03eq9pae4iCsZxUouL5mdObhJSW6dz45arIxjnsLagc1zm+s0iQY9kSF5qVNRbi76eH8HuaadSKmmrNJ7P+SKKB4LDKzdkiZCi7goySGSJsbRdwKjspEWh1JVns53hZLDt7mucorY6a5mYd0+Cv4eio8jkYuWbmXNrOTTGjmkjSQDnB4q5NNK6RxqlF1FZb3OLtJe5pa6m0EOGFzXHEGt0D2gQ7IkSIyAy3KrjKNOVPJG+nNpfyvZnS4bCrTmlKSsrq19Uv8le9r2zDuMjMSDuiFyfh5R1R38tOS1RBpEgYWRTAwyA+p1sOYxNx4TuyiF6JcbxFWg6dRJys1d2592X8nBn/TtGlWjODeW97JN7d9/wXtjvjFGMtB4Fpb90gLz8KV/qS+1vax16uDt9F/f3ubarRUmBid7TXHtiRoYBhWaVJrRP3ORjeGUaqzTi79dn/fzLalUrtpsHRUngANAdTAcA0ADrAgrOph6jSvGMvGNn7ilRoL5U3G3R3/Bt6XF61lYCQQSxxGW+d/xWWHpypVFOMMrX/Vtfdc/BmFfDQlBrPdd6MbJd9NrnE9NTmPacJ0Euc4lb8fSnxCSdWTvG9tI2X/ql6lWjQjho2jld+93f3Zafsx8Q17XAjQgtPJcef9PTf0ST8rGTq039UX7lZbrkfOdNx7QZ5H9aqKWD4lhdafoylX4ZgcVvZPrsznryueg5zPlGNzAYybhewkZOJ0MH+y9lwjHzrQcMRC0+V9n9tmcjiHC8Th0pxleC3atf+/5KO09G0VWAU3CnJDutjhxxSIdgPrRBn1V0qtPK3l/wVcNWnKK7RalWbre6nibSqPplpDsIxDC0w6aY0guaq8k0i7GSufTNhL6FpswBcXVKJ6KoSMLnEDqPI+k2J7Q5VpKzLUXdHTUqmEgjd+isTIumuBAI0OaA9QBAEAQBAEAQBAEAQBAQb0oE9G5urXZ+64QeRwu+qoYN9B8tBUg2ID53t/ZzTrtqBsiq2dPntgHPuw/FczF07TzdT1fBKiqUHBvWL9H+s5kWzi3mB+aq27jsOkupkLeBub4lv5rJGLo35+/8GYvRv0PtM/NSYvDvv9TdTvinxZ9pv5rJNGt4Wb6lzcl9UnPDMpPjvH5hb6Uot2OfjMHUjDNyOovavTo0sTtM+HCVanaKuzjYaE6tTLE5j9uWUy4NcRn1urGU8c9xVKdeC5d3I2YmvUw1R0pbq3qrkyz3pQczFA4Z4Zngt0ZwaNlDPXWaDOOvG0MdWcG0w454WnIE9pBHaVzsUlydlzZ6ajGdOgpSl48ysNoAZjDA0h2FwDjE55gE4hod5HasezlRllnre9vLR7aG3D4iniJuEZX0T1VtGk13c+53TTRLu+9n5hpLXYSGnI56j1gRnp4qzSlZmONwqcHY3XdtbXa5orVSetuDWhw35AZGFdSZy5YSnKN4rU7iz3vSeMnOg5QcJBB3QRms4vocurQcdJJHIX4y0UWdG0VKrRUBoEYnkR6odnLYB3r0VKvRqRzSspW15XPH18JWp1Vlbyp6a3t0Pp13WsupsLgA7CMQacQDo6wB4SuM4WdjsdomSzVA3ieEoomEpnLbW28OpupGm8PMOA6pBwnKYJOEkdiu0KGt0ytUrq2qObui76AtDRUaIqUzJcYa2o0z84RnOQM+qttaNSHzFShVpVHlT2Lq9tmGim59mcadYNlj4kEjMAwJgwBlkq/buTtJFn4dLVHBbPX46xXkKVVrQKxDKjmnqgnNjzxEx1vZcsakWzOEkj6+qxYLC7a2rTuzHdv/AF2oCcgCAIAgCAIAgCAIAgCAxe2QRxEICFYKwOIA6OcPFpLXDmCoQJikHKek26unsNQgS+iemb3NBFQfYLvEBaMRDNDwOnwjEdjiUuUtPvt6nw0Fc6x7RSM1BlfQygoTd8jF1YjgoZtg29y1uK1kVWzmA4c+8DiFMHZmvFRUqbsfW7/oi0WB4w54AQATqB4THLJdGos1M8Xg5uhjE29LnxRtWo1rqRqBgxSMU8iRMDIFc1QTd2enr4alKsq7hndrcrW8Hv8AvcZUXVQB0VV7jwa0kRvnOOa2Kml9JqpQpUpSfZ5c2+qtp0XLyLGw3TXqPBex9PMHG0tEGZBgnWeCyWHct0bqvEqcIWTTL+jsowzirvzOIjqiT29VW/hc1rv28DgQ4l2Er04RTtb/AJPS9+vVvwJVo2eszG9WQfaLzPKfILZHBR5GMuOVW9WVwpsZIhneQCfxVqGF0scvEcVd75jKleDRliE8AD5ALNUYx3KUsfVqvLC7fmywo3gyMTnEDiZHIb1k3HZK5VzVHrJ2J93X8A4sp03uJE5amBvEwBAOWqh5eZlFTf0psnVtsKIc1mJugl26dcsj2arCMU1dG6bcXlkrM+fbWbWE2ys+mQBTp06beEHruy953wW2M3BaPU1Tip6NaGN2beGoRSrQQZwkRllpBBT4iSNfwdO4q3vmSx0EHcYI8VKm7XJdNXsUV63k5zg8mXNEAnMwJgd2axdRp3RmqWlmfWfR7tD8ssoLj+9pHo6nEkDqP+s2PEO4KtLcsR2OppvLSCNygyLpjgQCNCgMkAQBAEAQBAEAQBAEAQEK0dV4PE+esfA81BJKUkHj2gggiQRBHEHUISnbVH52v+wfJrTWoucOo8gSTOE9amT3tLSuXOm1Jo93h8XCpSjO+69efqV/TM4k+CxyM2/EwXMwqW0aAGeM/rNMjJjiomtlYZS3xkfkpVMiWNXK375lhYLaxrgZAjtdxncexZxpFStjrq38HYt20ilgxDTdv7fNW0nax5+eVzzFZctj+WVKvRGg00m43F8AhpJEyWmAIEndlxSNG70NtXiThG7bNO1NG0Xe+k2o5rhUaXtcwnCcJhw3ZiWn6wWyNNFeWNzFZZtoHOIBfE78zlv/APCVnKnHNFGeBVPFVXTm2tLq1te7Y32q/uicR0jXgOIDhih0b24gDGu4LPC13NtS9DXxbBrDxhODeu6drp+RFp7VAuhzzBynXDpJg9gI8Vcc1yOF8zepovC9cRaWaGZzbkBEEljiCT1uWg1OqeJUNGFhs+phYtoKVN4kF4kYo0Gc58RxGaqylUqWbWid7dfEtUZzwrboP5mmr9z6d/NPqj3afaCzu6A0oLg1weAMDQZlvVgCdZIWrCRqRq1W1lg2nFXvbTXyvshWnKrGMqjzTtq36GjZ3bGjRqudaaYr0nNLSwYZDoOFzZ0iXDucVcqKM1ZjD1atGTlBtX6fcy2q20s1oqU3UKRoBrSDp1s5BAaBBzdOs5cEg1FWIqZqks0tzkxfJD6jsziM+cfCFDkQomLr2Ezhz45eaxuZWMjfrvZ8Z/spUiHFEeperzw+KOQUTqPRftUbLbmdIQKVaKNTgJP7t591x5OcsbmR+jkBPu2rq094/EICegCAIAgCAIAgCAIAgCAh3jZGvwOIzpuLm9hLXMPweVDBts75aOR8EQNikHx306XZgqWe1gZVB0D/AH2y6nzbjH1AtVSF3c6GExOSLi/E+SVrziQP13LDsyz8WRnW89gU9mjB4yRibf8ASWWQ0vFPqYi8Y+d5lZZTVLEGw3uOJOULKxqdVkm49ra1kq9NQgPwOpnEA5pY71mubOYyB7wFK0NcpZlZm7aDby12xtNldzSymZptaymwMyiBhaDEbpjIcFKdjF3erKF1vceCZmY5UZhzi3F0lMGJw5g6kRmIJynXel2FBI00qtRxhsk8AJPIJdk5UXlnuC21WS2z2x7sJybSrETnAAFMiNN6xyom5Js/o2veppYaw97Cz77gpBeWX0S3o6ngdZaVN3tvr0ydZmGF27LVAb7P6EbcT169mYOx1Rx5YAPigLKh6DTljtw7Q2iT8TUHkgLOj6ErGPXtNod7vRt82uQFnZ/RFdbdWVn+9VI+6AgLOy+jm6maWNh951R/3nFAWdm2XsNMyyxWZpG8Uac88MoCzo0GM9VrW+6APJAbEBlTqYSDwP8A5QF4gCAIAgCAIAgCAIAgCA8IlARLOYcW/qRkf12qESSVJBzPpHuM2y7rTRaCX4Okpxr0lPrtA96C36yA/L1DZa8KkYLFanTwoVSOeFCbstrP6ML3fpYag951Nn33BCC2svoWvZ3rMo0/erNP3MSAtrJ6Bbaf4lpszPd6R/m1qAtrN/6fxP7y8Mt4bQ/3Gp+CAtaHoFsA9e02p3umk3zY5AW9m9DN0N1pVanvVnj7mFAWtk9Gl0U/VsNI++X1PvuKAtrJsvYaf8OxWZh4toUweeFAWbWNYMmhoGeQA+AQEKnbqpOdItE5khzoy4CCUB70lc/NDdI0PvTJ10jJASWBxaMQh3eD3HLLtQEaoEBoIQGBKA1utDBq5o8QgNTrfTHzh4SUBqdelP6R8PzQGv8Aa7dA0nxCAyFrrH1aDuTj+CgE+7rHWe4GqAxgMxvd2amApBfoAgCAIAgCAIAgCAIAgCAh2rquDv1wP4clDJN8ypICA9lAeIAgCAID1AYucBqQEBofbqQ1qMH1ggND76oD/MB7g4+QQGh+0NEaB57m/mUBodtM3dTce8gfmgMf23Xd6lnPJ7vIID35TbnaUgPAD7zkBj8htrtXBvi0fdBQHouCufWrci4/koBsbswPnVXHuEeZKkG+ns3RGpee8geQCAkMuSzj/LnvLj5lASKd30RpSYPqt84QEhrQNBCA9QBAEAQBAEAQBAEAQBAEAQBAabVSxNIGu7+6ApKd5OpEse05bt47uIUEkkX9Q3ucOzC6fJSQa37Q0hoHnwjzKAj1Np2jSmfFwCAw/btd3qUJ8Hu8goB6LXbnaUsP1QPvFAZfJrc7V+H6zR90FAP2HaHetX/1PPwyUgzbsuPnVSfq/mSgN9PZqiNXPPi0eQQEhlxWcfMnvc4/CYQEhl20RpSZ9keaAkMYBoAO4QgMkAQBAEAQBAEAQBAEAQBAEAQBAEAQBAEAQBAEAQBAarRZmPEPaHDtGncdyAhC4rP/AMv/AFP/ADQG9l2UBpSZ4tB+JQEinSa3RoHcAEBmgCAIAgCAIAgCAIAgCAIAgCAIAgCAIAgCAIAgCAIAgCAIAgCAIAgCAIAgCAIAgCAI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data:image/jpeg;base64,/9j/4AAQSkZJRgABAQAAAQABAAD/2wCEAAkGBxITEhITExIUFBUWFRUUFxcYFhYYGBYWFxcYFxQXFBQaHCggGBolHRUVIjEiJSkrLi4uGCAzODMsNygtLisBCgoKDg0OGxAQGzUkICQsLCwvLzA3LCwwLCwtLCwsLDQsNCwsNCw0LCwsLy0sNCwsLC8sLCwvLCwsLCwsLCwsLP/AABEIAK0BIwMBEQACEQEDEQH/xAAcAAEAAgMBAQEAAAAAAAAAAAAABAUCAwYBBwj/xABJEAABAwEFBAYFCQYEBQUAAAABAAIRAwQFEiExBkFRkRMiYXGBsQcyUnKhFEJigpKywdHwFSMzg9LhFkOiwiRTVNPxCBdERcP/xAAbAQEAAgMBAQAAAAAAAAAAAAAAAQQCAwUGB//EADYRAAIBAgQDBgYBAwQDAAAAAAABAgMRBBIhMQVBURNhcYGhsRQiMpHB8NEG4fEjM0JSQ5LC/9oADAMBAAIRAxEAPwD7igCAIAgCAIAgCAIAgCAIAgCAIAgCAIAgCAIAgCAIAgCAIAgCAIAgCAIAgCAIAgCAIAgCAIAgCAIAgCAIAgCAIAgCAIAgCAIAgCAIAgCAIAgCAIAgCAIAgCAIAgCAIAgCAIAgCAIAgCAIBKA8lAJQCUAlAMQ4oDzGOIQDpBxHNAedI3iOYQDpW+0OYQDpm+0OYQDpm+0OYQHnTN9pvMIB07fabzCAfKGe03mEAFdntN5hAbEAQBAEAQBAEAQBAEAQBAEAQBAR6TsQk79BwG5AZ4BwHJAMI4BAMI4DkgGAcByQDCOA5IBhHAID3COCAQOCAQEAgcEB40azHZ3dqAxqsQEQNOcxqYjhuntQBAEAQBAeOdCAiuMoDxAEBIslqLTB9Xy7QgLZAEAQBAEAQBAEAQBAEAQBAYvGR7kBGsrsiOHkoQN6kHGekbam2WAUHWezU67Khc1xc4tLHCC0a5yMX2SsJ1Iw1k7E2OH/APdu8/8AoLOO97/6lr+JpdRZgela9TpYrKPF5/3qPiqXUgzpeke+3mGWWxzwiofKqs4V6c9EyLo2f472g/6SyD+VW/7qydRJ6kOaR5U232h1+TWXwpVT/wDojmkRKokaP8dbQH/Jsw/lP/F6dojX8RHvMP8AHO0P/Ks4/lH+tTmQ+Ij3/vmDthtEd1mH8sfiVKaI+Kh0fp/JspbRbRu/zLO3+U38llYiOKg3bb98TB+0G0gOF1Sk3h+7ow73TCyjC/MynXy8vY1PvnaI/wCewd1Oh/StnYPqRHERkazeO0J/+WB/Ls/9Cn4d9TfFqRm20bQGP+Ojt6Oz5cmLCVJo3ui8t07mq0V9oG624/ZpD/YsMpWzGqz179fP/HuEdjP6FMYXDlY8qU7+P/2Lvh+DVl2feR2hBvFt90i1r7fW6wkFpMEa65cQnZ947QhftS9WetbLQ7vfUG6PmuHH4KVBIwlK/Oxb7CbU2qlbKbbTXqVaVT90cb3uDHGMDxiJjrCD2OPBRKGhlGWu59pWo2lnd9aWxvbl4bkBLQBAEAQBAEAQBAEAQBAEAQEES2oeBiPHdzB5hRzJJSkgqNrLnFqsz6RyMh7Twc0yOYkeKr4uLdGWVXaV15GUHaSPmtr2ZrUHNLSytTOo3t5ryaxlKa1dna917PvLXZ3NFCnRFQsex1J3dLTv7/NTKVRwzRd0YypFpdNka042FrwPZM8xqOS1/FTpyTat4mqVEv7JeQM9VsdsH8FdXGakNHG5plCSJ1nbRf8AQPNv9lbo8ToVdH8j+6NEkvA0225jEhrSPaBlp74W+dWrBZrXXVaop1YVI6pFHbKVSmP4bXDjmRz3LGONuc+depHkVzrU4ZlrQOBmfAzB/WSsRxVyvLGTXI20LzyMBsxlkeWqswrmp4yfQuqd4UiyHYXzEsLSMPbPHuVqE0zZHic6Udfm7tVbwfUj3rSq/wASi1lWjGYDT0tLte0Hrt7W6cFeo1I3tI2OtKpB1MO723T3X7128Ckq22o0mWtI7MvNdOFKnLYnD8UknaZlSvZxgEDxYPHMRwWx4Omz02Cx6vrsdDc9GtVEEdXOHiCB9FwI5SuRjKSpfS9eh0cZQoTSqUpa80RL/wBmLYyKtCoMiC+nhpjG350Zaxp2qhSxFp2ktDmVKfy6FRSvCTHS9kFoHPqrqNUygpTOmuextqECrDhqOz4KhiHb6S1Rd9ybf+z1m6MuawSRuI0VdTkpJJm+UVa58cviznpuibT1IAPeQBl4wrWf5bmiyvY+sbIXoa9mYXGajP3dTiXNyDiO0Qe+VrqRys3U5qSL+zVcLgfA929YGZdIAgCAIAgCAIAgCAIAgCAICJeAyB7QOenxjmoYNtN0gFSDJAUNtogPcCMtR3FfN+JYZ4bFTpra914PX028joU3mimV9e7qbtw8RKrRrzibCltGyzRjNIlhdvadPBXocQbsp62IsiFVo2qm1rYFbPrE5O7M9VvjKhNt/SYOmZ0r3aHFvWp4dS8Zfa/ssXhpWzLW/Q0yopl3d97O1YcuIIIPfuPiopV62Hd4St3f2K8sPbVFy2003xjaAT85uXMaFdGHEaNS3bRs+sfyinUoRl9S+xotFwU6o6sOB4Zc2ldClSVTWlJSX2fmmUanD1L6Tl742edTcSNx3bvyUOo6cssjlV8JKDaKeu4seQfBWqdcpSpk+7rzc3MGC3OR/ZXqeINGWUZKUXZrmiTaaTLR1mFtKqczr0NU/TaP4bvpt8QuhRxLjsy0q1OtpXWWX/ZbPxXLx28Nyo/ZzgSx7Hse2HEZHI6Frhk5p3OBg/BdnD4qMlqbVUq4adnt3dCTc+0r6Tw2m8kb2mQSBrEyJW6ph6deN2eiwePjLSRY1dsiQWPccUkZxkfZMHzhcbG8Ka+eGx6OWHjWpOrQ5br+CkvpjarhUYDjOHEGOYS92Uu9YmYB7+wzOuGkbM87PWVywuy3u6JuoObXbjLSWkHkt6gpK7MM7i7Ht9X48Uw0GO3u1HitDopO5tVVtWOFttbE/E0k1WxUzMBmEyYgEkZDWInm7JaojtHuX+yt5voW4uJmhXIaSXDIO61J4zkgF2GeBPBYKEp0k+n4NvaRhUa6/k+qquWSzu6tLcJ1HluQEtAEAQBAEAQBAEAQBAEAQGFaniaW8RCAi2F8iDqP0fjI8FCBJUgr72pZB3gfw/XavL/1LhrxhXXLR+D29fctYWWriVgavIlxnqEWPHAHUSi02FiLabpZUBBbI4ET8Ct9KtUi/lIbtuVz9nsJ/dlzD9HLODkRvH5KzHFyk8slf3IdiMXWmkTID292F2ndBWa7CotNH6GDpJk+6b+mp0ZDmGAcxHeOzcRxV+jh61Cn20Z2Tdjn/wCnKu6C+pK/d+7Fxa7ScsYbUadDofBw08UqY+pCWSulNcns7dzXszCeHvpJFdabrs1Uk9aRqMgQO3IgrXWx0YWdK76p7r7aMrw4XRqXzXOevS5hTfNLEWOZMEzBH4EK5hMfKS+dWZzOI8LVFp09U/cjbPWmmKk1ZawYjEmTlkJESfyXbwtZTmo33Odh8PSda1b6dev4La9bbSphoONzZxAPdheDlJo1GGW7pGh3grryjUopSl4FrF0I4aF6TvH/AKy/+XbTvONvKngw2hjn1aTXS4tcWPaIIHSxOA5kYhLe6YVyljL7sr4RRjO8NV05r96mV7UrO6mwtYTUcC6qDaaLiyHHRwbFQuAJyM6SONr4nEKrGOW8HpezVvJ8j1mCrQpRdTtMslst0/Mi2O20+ha043g9IwEdGZ3sxU3SYzMnLsKnFYRxeaOxYrwhi4utR35rr3r+C1upwBq02tLQ1zSGkBsBzBoASILmuIz3qvS+mxw6j1uQb8rl0gNjAYnUmRme7P8A0qGjK6smjRsfYGVLU11VjHNeyo0Ne0ETqC2exrm5e0tNSPy5kbKclmyNbk+/LkptruaGta1oaGgNAhsZAb4zI8FxsVialCScXoz0PD8JSxMJKa1X5/g7bYm+PlFnAc7FVonoap3lzRk4j6Qg98q9NJO62eqOVBy1Ut02n5aHSWerhcDz7t6wMy5BQHqAIAgCAIAgCAIAgCAIAgIB6tU9sH7U+RB5qOZJMUkGu0UsTS3iPjuVbF4dYihKk+a9eXqZwllkmc/hI1kd6+fSwc4u0tDqXT2ErS6EhYyE8FHYVLXysjTqHE7lh2b3sLI8LjlB/sizMWXMZxBgrG1tURZXKy8bjp1XY+s18ZwYxe9Mrt8N49iMA7Rs4vqnK3hqt3vrboUq+ApVJ52tdtNL+OhrpXRUpthkxJMSDrxELVj+KrHV+1q2vZLRW27rs3UaEKUMqIdotdam6S0zESNe3qnVYwjCfP7mzsuaM7JeEsqOJLiBk0tGE8Q7IEGAYhXVCEI3Sd9tk1/KNFahOp8r2IN72JmCQAHPDTDXYgC6cjkCHAjTPvUOo6eWzvdX32/ujlVeHqXIoLRZXRhOD1hq4t7pjx5r0UMbjsZBfLKUevLTTkjnV8M18tr+LMbJYKrWksMHF1XAiCdCA4HC4bjmslXnSllqKz7ziVKVSnNNog1Loe7G0WdgqDdDgx0+yMQDDwER3BdGGOSSvKx1MF8RWllpwc7b9V46q6/dSHet51KXRU6tDonhrQ+oWh5c0ZMc0DDmIIjF83XVdjC8QjJWeqOku3wk0paPfyJWy1sb8ocwPfWa+k4NDhgNOCHsDRiLQ0Yqm8gZqzKhvUjs/M3YjLiYupD6ua/K/gsr+pU8XVBwvp5HpGwXtnrOJmRBiBGiqNO+pTg/lKmwMcytTqA5Unhww5sxZw05jXIZmVE4pqzIhUyu6Wp0F43zTrubUphrnS2m/JzIDusxxDuwu5Lk4jBdtNU27c15HZwvEpYaMqmW/K1/Du8iLsxeTLNbi7GG060Me2SOsfVeQ4ZQRkA7RzshAm38M6dJQbvlX76d5TeLVWvKpa2Z/bz8e4+qqsWiyu2tIwnUad36/BATEAQBAEAQBAEAQBAEAQBARLdTJgjdl4HMfENUMG2i+QCpBmgOcvu93UKuEnquAc2QCI0I04jyXnuIYjEUK7S1i9Von4nUwuHhWp35rQj07/pO1bTP+kql8ZCX+5ST8rexueCmvpk/ck0bxonTE3udPmsoV8LyUo+Dv7muWGrc7PyNwdRcBFSO9v4o8Pg6iSU7eK/t+TXarF6xPfkk+rUY7xWmXBlP/bnFkdtb6otGL7DUHzT4QVWqcExMf+P2szJV4PmRrTQdge3rNJbDTmIOoPwTBUpYPERq1YXS5Ncrq++m19TGtHtYOMX9jhm305mB+M42O6zC8uJAIa5uGZnImDpi1Og+k4rhtHFUZ0VFKM46NJK3OL28DzkK7g1K+qeqv5M7txa9gdIcCJE5zMREzlmvlE8M6esparRrnpZaev2PTRd3pszjL0s7KT6rHMxAxUYWNJMEguAdBgAsc2BnFSYMZeo4fXVWh8zu46Py5+a/J0oVm1F5rctXb0v338rXRpsVoqOswwNd0rHEYaoyc2QW4SYLTB1EDJcbFKlGu3fSXS2n6zRiKMXNuLTT6ep1NoFOs11R9IB4Ah3Rlwkah2EE6EmDlkuvwLijhKVOq7R5WT357c2lfyZx8ThLfTuQxZwSeifTa2MIB0eJluMcRJHWG6Sp4ziYOUatOVm9Ho7PpurdStLCZ1Zo2Ns1RuF4Aa5rsTTOJkg5iZyB0MHwXPo8RcbZtNd91++D8jThKHwlfOk8rTUkuafS/NOz8ip2hub5dUa6oKTCz2cy7POSQAJyGfDQrv0MS8znpZ2HFcTTqUoxpxleL3drWfLd87PXv8Dm70uNt31aLmYvWpnpCc+sHMLNAcg7OPozuXoMLjkvle3M4UcRVpyb7r+l3+SZfge5rTUiWnIw+YcMpxgGYAz4RvKvyhGXzQ/BfhWhWWaO/Q5O0U6jyWYgA2cILjAbr1WzA3cFos7kNpam26Wu64JEFrYLm1JJa7Iuxzk0Yshoq9WNnGfR+5upyTzQ6r28DK97tqtpucKbQAQ04Zbr2ENAGWgWyU0tNDVCObV3sfT9gL8+VWRpf/Fpfuqk6kgdVx95sHvlUakbSOnTlmidRRqYXA8PLesDMummRI3oD1AEAQBAEAQBAEAQBAEB49sghAVty2kvZ1hDsw4cHAlrx9oHwhQgWCkHL+kGxYqAqjWk7P3HQD8cJ5rm8To56WZcvZnT4XUtVyPn7o+dCv2rgZD0OQzbaTxWLpojIb2Xg8aOPNYukiOzJNO+Kg+co7MwdBPkTrLtFUGh+JHkso1KtP6ZM1ywcJboubFtHXcQAMXiD5q3Sx+KbstSnV4fRirvQmVLa50l1F7YGeGB2zl48ldVWpU+qivQ59SnSpf+T3f4PG3tZzGZ1EiWvG49YajIjmqtSFCLTnF2b7pLz/yboUqk43g+W+q+xptFroEGKuHUkFr26cIkaKj2FNz/ANCeVvS1mr3+6NrpVErzjdLvTItG3tDA2QGvgtJLXAmR6tRpIJ0yBKs43g2OpUZOclJc+q9E7ehVo4ihUmlHR8u8k2dlUTgLCDuB609rZn4LjxwFV2cN+5q/239C1PI/q/sQLWSRUHRCGFzSZa14gB0AHOYzHHOFehwqo4ZlJ37/AGaOU+IZKrWXRO25hTtgpBuF7iwicjiA1ByMZaawufKnJP5X4+PP9Z1FTjVjmtvt4PVE5960WgOmRBxYcnAjD8ydOu3MTGa7/DeExxdDNRdqm26SvutlzS/bHIxkI0n860N9KrTrMc0gGCWuY8AEEbi0yOBntC1YmviuGVVRxFnommtmn0e3c9ndFD4GNaDlTWm3gU18XNR6xa17ZDRObwA2CIE9XTIxkurgP6kpX0dvE5GJ4fVo6wTXqcVf1gDXu6MOLTm0g4o4B2WumcTkvT08TSrxzQYw+LVSWWWj9/bUpg1tMtzwkuiC8gcDk5mZgneNFE0pJo6MG4tN8v3qdbSttR1mqNp1QMTIc2Dm7cCNNRr2rF04zSk9xGcoSceRXbF1qljrirUwNpVSKFUBzZa4kGk9zJkZuIncC7gq8+hbpNWTR9cWksFjdtWRh4Zju/XmgJqAIAgCAIAgCAIAgCAIAgK4UBTqOcJh7sRG4EgNMeLQe9xUcyScpINVrs7ajH03eq9pae4iCsZxUouL5mdObhJSW6dz45arIxjnsLagc1zm+s0iQY9kSF5qVNRbi76eH8HuaadSKmmrNJ7P+SKKB4LDKzdkiZCi7goySGSJsbRdwKjspEWh1JVns53hZLDt7mucorY6a5mYd0+Cv4eio8jkYuWbmXNrOTTGjmkjSQDnB4q5NNK6RxqlF1FZb3OLtJe5pa6m0EOGFzXHEGt0D2gQ7IkSIyAy3KrjKNOVPJG+nNpfyvZnS4bCrTmlKSsrq19Uv8le9r2zDuMjMSDuiFyfh5R1R38tOS1RBpEgYWRTAwyA+p1sOYxNx4TuyiF6JcbxFWg6dRJys1d2592X8nBn/TtGlWjODeW97JN7d9/wXtjvjFGMtB4Fpb90gLz8KV/qS+1vax16uDt9F/f3ubarRUmBid7TXHtiRoYBhWaVJrRP3ORjeGUaqzTi79dn/fzLalUrtpsHRUngANAdTAcA0ADrAgrOph6jSvGMvGNn7ilRoL5U3G3R3/Bt6XF61lYCQQSxxGW+d/xWWHpypVFOMMrX/Vtfdc/BmFfDQlBrPdd6MbJd9NrnE9NTmPacJ0Euc4lb8fSnxCSdWTvG9tI2X/ql6lWjQjho2jld+93f3Zafsx8Q17XAjQgtPJcef9PTf0ST8rGTq039UX7lZbrkfOdNx7QZ5H9aqKWD4lhdafoylX4ZgcVvZPrsznryueg5zPlGNzAYybhewkZOJ0MH+y9lwjHzrQcMRC0+V9n9tmcjiHC8Th0pxleC3atf+/5KO09G0VWAU3CnJDutjhxxSIdgPrRBn1V0qtPK3l/wVcNWnKK7RalWbre6nibSqPplpDsIxDC0w6aY0guaq8k0i7GSufTNhL6FpswBcXVKJ6KoSMLnEDqPI+k2J7Q5VpKzLUXdHTUqmEgjd+isTIumuBAI0OaA9QBAEAQBAEAQBAEAQBAQb0oE9G5urXZ+64QeRwu+qoYN9B8tBUg2ID53t/ZzTrtqBsiq2dPntgHPuw/FczF07TzdT1fBKiqUHBvWL9H+s5kWzi3mB+aq27jsOkupkLeBub4lv5rJGLo35+/8GYvRv0PtM/NSYvDvv9TdTvinxZ9pv5rJNGt4Wb6lzcl9UnPDMpPjvH5hb6Uot2OfjMHUjDNyOovavTo0sTtM+HCVanaKuzjYaE6tTLE5j9uWUy4NcRn1urGU8c9xVKdeC5d3I2YmvUw1R0pbq3qrkyz3pQczFA4Z4Zngt0ZwaNlDPXWaDOOvG0MdWcG0w454WnIE9pBHaVzsUlydlzZ6ajGdOgpSl48ysNoAZjDA0h2FwDjE55gE4hod5HasezlRllnre9vLR7aG3D4iniJuEZX0T1VtGk13c+53TTRLu+9n5hpLXYSGnI56j1gRnp4qzSlZmONwqcHY3XdtbXa5orVSetuDWhw35AZGFdSZy5YSnKN4rU7iz3vSeMnOg5QcJBB3QRms4vocurQcdJJHIX4y0UWdG0VKrRUBoEYnkR6odnLYB3r0VKvRqRzSspW15XPH18JWp1Vlbyp6a3t0Pp13WsupsLgA7CMQacQDo6wB4SuM4WdjsdomSzVA3ieEoomEpnLbW28OpupGm8PMOA6pBwnKYJOEkdiu0KGt0ytUrq2qObui76AtDRUaIqUzJcYa2o0z84RnOQM+qttaNSHzFShVpVHlT2Lq9tmGim59mcadYNlj4kEjMAwJgwBlkq/buTtJFn4dLVHBbPX46xXkKVVrQKxDKjmnqgnNjzxEx1vZcsakWzOEkj6+qxYLC7a2rTuzHdv/AF2oCcgCAIAgCAIAgCAIAgCAxe2QRxEICFYKwOIA6OcPFpLXDmCoQJikHKek26unsNQgS+iemb3NBFQfYLvEBaMRDNDwOnwjEdjiUuUtPvt6nw0Fc6x7RSM1BlfQygoTd8jF1YjgoZtg29y1uK1kVWzmA4c+8DiFMHZmvFRUqbsfW7/oi0WB4w54AQATqB4THLJdGos1M8Xg5uhjE29LnxRtWo1rqRqBgxSMU8iRMDIFc1QTd2enr4alKsq7hndrcrW8Hv8AvcZUXVQB0VV7jwa0kRvnOOa2Kml9JqpQpUpSfZ5c2+qtp0XLyLGw3TXqPBex9PMHG0tEGZBgnWeCyWHct0bqvEqcIWTTL+jsowzirvzOIjqiT29VW/hc1rv28DgQ4l2Er04RTtb/AJPS9+vVvwJVo2eszG9WQfaLzPKfILZHBR5GMuOVW9WVwpsZIhneQCfxVqGF0scvEcVd75jKleDRliE8AD5ALNUYx3KUsfVqvLC7fmywo3gyMTnEDiZHIb1k3HZK5VzVHrJ2J93X8A4sp03uJE5amBvEwBAOWqh5eZlFTf0psnVtsKIc1mJugl26dcsj2arCMU1dG6bcXlkrM+fbWbWE2ys+mQBTp06beEHruy953wW2M3BaPU1Tip6NaGN2beGoRSrQQZwkRllpBBT4iSNfwdO4q3vmSx0EHcYI8VKm7XJdNXsUV63k5zg8mXNEAnMwJgd2axdRp3RmqWlmfWfR7tD8ssoLj+9pHo6nEkDqP+s2PEO4KtLcsR2OppvLSCNygyLpjgQCNCgMkAQBAEAQBAEAQBAEAQEK0dV4PE+esfA81BJKUkHj2gggiQRBHEHUISnbVH52v+wfJrTWoucOo8gSTOE9amT3tLSuXOm1Jo93h8XCpSjO+69efqV/TM4k+CxyM2/EwXMwqW0aAGeM/rNMjJjiomtlYZS3xkfkpVMiWNXK375lhYLaxrgZAjtdxncexZxpFStjrq38HYt20ilgxDTdv7fNW0nax5+eVzzFZctj+WVKvRGg00m43F8AhpJEyWmAIEndlxSNG70NtXiThG7bNO1NG0Xe+k2o5rhUaXtcwnCcJhw3ZiWn6wWyNNFeWNzFZZtoHOIBfE78zlv/APCVnKnHNFGeBVPFVXTm2tLq1te7Y32q/uicR0jXgOIDhih0b24gDGu4LPC13NtS9DXxbBrDxhODeu6drp+RFp7VAuhzzBynXDpJg9gI8Vcc1yOF8zepovC9cRaWaGZzbkBEEljiCT1uWg1OqeJUNGFhs+phYtoKVN4kF4kYo0Gc58RxGaqylUqWbWid7dfEtUZzwrboP5mmr9z6d/NPqj3afaCzu6A0oLg1weAMDQZlvVgCdZIWrCRqRq1W1lg2nFXvbTXyvshWnKrGMqjzTtq36GjZ3bGjRqudaaYr0nNLSwYZDoOFzZ0iXDucVcqKM1ZjD1atGTlBtX6fcy2q20s1oqU3UKRoBrSDp1s5BAaBBzdOs5cEg1FWIqZqks0tzkxfJD6jsziM+cfCFDkQomLr2Ezhz45eaxuZWMjfrvZ8Z/spUiHFEeperzw+KOQUTqPRftUbLbmdIQKVaKNTgJP7t591x5OcsbmR+jkBPu2rq094/EICegCAIAgCAIAgCAIAgCAh3jZGvwOIzpuLm9hLXMPweVDBts75aOR8EQNikHx306XZgqWe1gZVB0D/AH2y6nzbjH1AtVSF3c6GExOSLi/E+SVrziQP13LDsyz8WRnW89gU9mjB4yRibf8ASWWQ0vFPqYi8Y+d5lZZTVLEGw3uOJOULKxqdVkm49ra1kq9NQgPwOpnEA5pY71mubOYyB7wFK0NcpZlZm7aDby12xtNldzSymZptaymwMyiBhaDEbpjIcFKdjF3erKF1vceCZmY5UZhzi3F0lMGJw5g6kRmIJynXel2FBI00qtRxhsk8AJPIJdk5UXlnuC21WS2z2x7sJybSrETnAAFMiNN6xyom5Js/o2veppYaw97Cz77gpBeWX0S3o6ngdZaVN3tvr0ydZmGF27LVAb7P6EbcT169mYOx1Rx5YAPigLKh6DTljtw7Q2iT8TUHkgLOj6ErGPXtNod7vRt82uQFnZ/RFdbdWVn+9VI+6AgLOy+jm6maWNh951R/3nFAWdm2XsNMyyxWZpG8Uac88MoCzo0GM9VrW+6APJAbEBlTqYSDwP8A5QF4gCAIAgCAIAgCAIAgCA8IlARLOYcW/qRkf12qESSVJBzPpHuM2y7rTRaCX4Okpxr0lPrtA96C36yA/L1DZa8KkYLFanTwoVSOeFCbstrP6ML3fpYag951Nn33BCC2svoWvZ3rMo0/erNP3MSAtrJ6Bbaf4lpszPd6R/m1qAtrN/6fxP7y8Mt4bQ/3Gp+CAtaHoFsA9e02p3umk3zY5AW9m9DN0N1pVanvVnj7mFAWtk9Gl0U/VsNI++X1PvuKAtrJsvYaf8OxWZh4toUweeFAWbWNYMmhoGeQA+AQEKnbqpOdItE5khzoy4CCUB70lc/NDdI0PvTJ10jJASWBxaMQh3eD3HLLtQEaoEBoIQGBKA1utDBq5o8QgNTrfTHzh4SUBqdelP6R8PzQGv8Aa7dA0nxCAyFrrH1aDuTj+CgE+7rHWe4GqAxgMxvd2amApBfoAgCAIAgCAIAgCAIAgCAh2rquDv1wP4clDJN8ypICA9lAeIAgCAID1AYucBqQEBofbqQ1qMH1ggND76oD/MB7g4+QQGh+0NEaB57m/mUBodtM3dTce8gfmgMf23Xd6lnPJ7vIID35TbnaUgPAD7zkBj8htrtXBvi0fdBQHouCufWrci4/koBsbswPnVXHuEeZKkG+ns3RGpee8geQCAkMuSzj/LnvLj5lASKd30RpSYPqt84QEhrQNBCA9QBAEAQBAEAQBAEAQBAEAQBAabVSxNIGu7+6ApKd5OpEse05bt47uIUEkkX9Q3ucOzC6fJSQa37Q0hoHnwjzKAj1Np2jSmfFwCAw/btd3qUJ8Hu8goB6LXbnaUsP1QPvFAZfJrc7V+H6zR90FAP2HaHetX/1PPwyUgzbsuPnVSfq/mSgN9PZqiNXPPi0eQQEhlxWcfMnvc4/CYQEhl20RpSZ9keaAkMYBoAO4QgMkAQBAEAQBAEAQBAEAQBAEAQBAEAQBAEAQBAEAQBAarRZmPEPaHDtGncdyAhC4rP/AMv/AFP/ADQG9l2UBpSZ4tB+JQEinSa3RoHcAEBmgCAIAgCAIAgCAIAgCAIAgCAIAgCAIAgCAIAgCAIAgCAIAgCAIAgCAIAgCAIAgCAI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://cdn.gottabemobile.com/wp-content/uploads/2013/10/archos-101-platinum-android-tabl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94989"/>
            <a:ext cx="2853483" cy="16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basicthings.files.wordpress.com/2014/11/computer-external-storage-devi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628799"/>
            <a:ext cx="4662775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cdn2.hubspot.net/hub/448770/file-2077420316-jpg/blog-files/computer-iphone-ipad-devices-istock_000021534111xsmall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000467"/>
            <a:ext cx="2725023" cy="15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eamobile.de/assets/news/2013-06/smartphones-juni-2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124" y="4613924"/>
            <a:ext cx="4470511" cy="22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tatic.ngs.ru/news/preview/361e589ccf40fbb836f8a13baffd9aa501d893d7_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001" y="1214228"/>
            <a:ext cx="3698776" cy="3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5687" y="160337"/>
            <a:ext cx="5598481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Вывески на улице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www.gbt.literaryconnections.co.uk/big_ti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2147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rs1.4sqi.net/img/general/width600/40756616_cqntueSV7jEK_JoNpKavrHVDmViDNiWmk9q-WYYMlp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73" y="1376830"/>
            <a:ext cx="4585943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iamoda.ru/i/Magazin-Gloria-Jeans_1_riam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552825"/>
            <a:ext cx="4953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razhsky.ru/wp-content/uploads/2012/03/IMG_12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2" y="4076700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43"/>
            <a:ext cx="52565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Меню </a:t>
            </a:r>
            <a:r>
              <a:rPr lang="ru-RU" b="1" dirty="0" err="1" smtClean="0">
                <a:solidFill>
                  <a:srgbClr val="7030A0"/>
                </a:solidFill>
              </a:rPr>
              <a:t>фастфуда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gbt.literaryconnections.co.uk/big_ti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1" y="-779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горь\Documents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63" y="1000244"/>
            <a:ext cx="7452320" cy="5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лево 15"/>
          <p:cNvSpPr/>
          <p:nvPr/>
        </p:nvSpPr>
        <p:spPr>
          <a:xfrm>
            <a:off x="1482552" y="2303161"/>
            <a:ext cx="864096" cy="45719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http://fb.ru/misc/i/gallery/10712/444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035175"/>
            <a:ext cx="786036" cy="6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43"/>
            <a:ext cx="33843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Музыка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gbt.literaryconnections.co.uk/big_ti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1" y="-779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mouchka.net/uploads/posts/2009-01/1232700871_1232632613_saundtreki-k-rossijskim-film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433564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etree.ru/_bl/45/017619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1" y="2920405"/>
            <a:ext cx="3798143" cy="37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reelance.ru/img/portfolio/pics/00/09/DE/646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183" y="0"/>
            <a:ext cx="4211960" cy="25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11643"/>
            <a:ext cx="33843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Одежда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www.gbt.literaryconnections.co.uk/big_ti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1" y="-779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3853"/>
            <a:ext cx="34290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22453"/>
            <a:ext cx="3962400" cy="214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risovach.ru/upload/2014/03/mem/tipichnaya-devushka-v-imvu_45573395_big_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66592"/>
            <a:ext cx="3089920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05" y="4149080"/>
            <a:ext cx="49212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grys.ru/wifi/blue_wif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4552"/>
            <a:ext cx="2372544" cy="23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такое </a:t>
            </a:r>
            <a:r>
              <a:rPr lang="ru-RU" b="1" dirty="0" err="1" smtClean="0">
                <a:solidFill>
                  <a:srgbClr val="7030A0"/>
                </a:solidFill>
              </a:rPr>
              <a:t>вай</a:t>
            </a:r>
            <a:r>
              <a:rPr lang="ru-RU" b="1" dirty="0" smtClean="0">
                <a:solidFill>
                  <a:srgbClr val="7030A0"/>
                </a:solidFill>
              </a:rPr>
              <a:t>-фай?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7776864" cy="36004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Вай</a:t>
            </a:r>
            <a:r>
              <a:rPr lang="ru-RU" dirty="0" smtClean="0"/>
              <a:t>-фай – беспроводная точность. От англ. </a:t>
            </a:r>
            <a:r>
              <a:rPr lang="ru-RU" b="1" dirty="0" smtClean="0"/>
              <a:t>«</a:t>
            </a:r>
            <a:r>
              <a:rPr lang="en-US" b="1" dirty="0"/>
              <a:t>W</a:t>
            </a:r>
            <a:r>
              <a:rPr lang="en-US" b="1" dirty="0" smtClean="0"/>
              <a:t>ireless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«беспроводной») и </a:t>
            </a:r>
            <a:r>
              <a:rPr lang="ru-RU" b="1" dirty="0" smtClean="0"/>
              <a:t>«</a:t>
            </a:r>
            <a:r>
              <a:rPr lang="ru-RU" b="1" dirty="0" err="1" smtClean="0"/>
              <a:t>Fidelity</a:t>
            </a:r>
            <a:r>
              <a:rPr lang="ru-RU" b="1" dirty="0" smtClean="0"/>
              <a:t>» </a:t>
            </a:r>
            <a:r>
              <a:rPr lang="ru-RU" dirty="0" smtClean="0"/>
              <a:t>(«точность»).</a:t>
            </a:r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4" name="Стрелка вверх 3"/>
          <p:cNvSpPr/>
          <p:nvPr/>
        </p:nvSpPr>
        <p:spPr>
          <a:xfrm>
            <a:off x="3275856" y="3573016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://api.ning.com/files/VKskDRIb0eTHolsVHHbXsDgwS6nXLzw4EKJ4Id2Yu5U2EYLUfo7Ww8wkY-hQNffJvYHGAt4jhomOVlqwlCwYAEHWq6Sl4uj4/wifilogo1.jpg?width=737&amp;height=5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277" y="4757992"/>
            <a:ext cx="1403301" cy="9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6447" y="5771917"/>
            <a:ext cx="5554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en-US" b="1" dirty="0" smtClean="0">
                <a:solidFill>
                  <a:srgbClr val="7030A0"/>
                </a:solidFill>
              </a:rPr>
              <a:t>High Fidelity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такое «синий зуб»?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68960"/>
            <a:ext cx="7776864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От датского короля </a:t>
            </a:r>
            <a:r>
              <a:rPr lang="ru-RU" b="1" dirty="0" err="1" smtClean="0"/>
              <a:t>Харольда</a:t>
            </a:r>
            <a:r>
              <a:rPr lang="ru-RU" b="1" dirty="0" smtClean="0"/>
              <a:t> Синезубого (</a:t>
            </a:r>
            <a:r>
              <a:rPr lang="en-US" dirty="0"/>
              <a:t>«</a:t>
            </a:r>
            <a:r>
              <a:rPr lang="en-US" dirty="0" err="1"/>
              <a:t>Blåtand</a:t>
            </a:r>
            <a:r>
              <a:rPr lang="en-US" dirty="0" smtClean="0"/>
              <a:t>»</a:t>
            </a:r>
            <a:r>
              <a:rPr lang="ru-RU" dirty="0" smtClean="0"/>
              <a:t>), объединившего разрозненные племена в одно королевство.</a:t>
            </a:r>
            <a:endParaRPr lang="ru-RU" b="1" dirty="0" smtClean="0"/>
          </a:p>
        </p:txBody>
      </p:sp>
      <p:pic>
        <p:nvPicPr>
          <p:cNvPr id="4098" name="Picture 2" descr="http://s00.yaplakal.com/pics/pics_original/6/1/0/52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328" y="0"/>
            <a:ext cx="2762672" cy="28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fr/7/7b/Bluetooth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386528"/>
            <a:ext cx="5992441" cy="14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202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Информационные технологии</vt:lpstr>
      <vt:lpstr>Вывески на улице</vt:lpstr>
      <vt:lpstr>Меню фастфуда</vt:lpstr>
      <vt:lpstr>Музыка</vt:lpstr>
      <vt:lpstr>Одежда</vt:lpstr>
      <vt:lpstr>Что такое вай-фай?</vt:lpstr>
      <vt:lpstr>Что такое «синий зуб»?</vt:lpstr>
      <vt:lpstr>Что означает «забанить»?</vt:lpstr>
      <vt:lpstr>Чем знаменито движение «чайлдфри»?</vt:lpstr>
      <vt:lpstr>Что такое «селфи»?</vt:lpstr>
      <vt:lpstr>Если вы бы были вегетарианцем, какой «бургер» вы бы купили?</vt:lpstr>
      <vt:lpstr>Презентация PowerPoint</vt:lpstr>
      <vt:lpstr>Назовите шоколадки, имеющие отношение к теме «Космос»</vt:lpstr>
      <vt:lpstr>Назовите шоколадку, имеющие отношение к лошади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27</cp:revision>
  <dcterms:created xsi:type="dcterms:W3CDTF">2015-02-22T08:42:05Z</dcterms:created>
  <dcterms:modified xsi:type="dcterms:W3CDTF">2015-03-01T15:13:06Z</dcterms:modified>
</cp:coreProperties>
</file>