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66" r:id="rId3"/>
    <p:sldId id="257" r:id="rId4"/>
    <p:sldId id="260" r:id="rId5"/>
    <p:sldId id="274" r:id="rId6"/>
    <p:sldId id="259" r:id="rId7"/>
    <p:sldId id="276" r:id="rId8"/>
    <p:sldId id="275" r:id="rId9"/>
    <p:sldId id="267" r:id="rId10"/>
    <p:sldId id="277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B342CCB-328F-4D19-8941-42361F508888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BA55FD0-BDF7-41ED-AAD6-227E6D2F5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55FD0-BDF7-41ED-AAD6-227E6D2F5CE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76D4-5D52-4BE4-AE22-20EAC967E1E7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F3FC-5503-4D03-BA9E-B635FB6DE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6295-892E-406C-82A4-C7E842D3DA73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8476-52DC-4AE0-93F3-69780A59D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3B5C-59A9-4168-835B-25F9B5FCD959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40CB-131F-470C-A357-D4366773E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34C4-C5D8-450D-AB58-8196B870C643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58C7-F2E5-4580-A38B-E5A5A3D7C1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0E367-CD3D-46DA-907F-164523C18F8E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7BD1-BE0E-413F-9C48-D30D63358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1FA7-9EC5-4D47-8BBF-008BEE328C4F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42A5E-C3FF-4117-9158-6D59BB621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3622-7C0C-45F3-ADB8-B5FF5A0C1B09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951D-D898-4D50-9398-8959A964F4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EDB0-D7BD-41F7-996E-ADBF3492FB10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4F73-D202-4928-A093-3B6FB0FF17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680B-62DB-493A-9357-626A28A2E567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A4B4-E536-486E-A170-CCE048B71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C1B4-1FAF-4F47-928E-B49C705E5B87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7C8D-4E2D-472E-B6E7-F31C4DA66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33B2-BD70-44C2-B554-2B6FF337811C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B7B5-A846-40A3-A0BF-D1F4C98DA1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5B3DC5E-7BD1-480F-8A32-2B2C1945D733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0887A1E-0AC9-4E9B-9908-BFEFAA05A7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upload.wikimedia.org/wikipedia/commons/5/5a/Clothes_button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ФУРНИТУРА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691680" y="1628800"/>
            <a:ext cx="6120680" cy="122413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ФУРНИТУРА -это вспомогательные изделия, которые используются в швейном производстве.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://festival.1september.ru/articles/582819/im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524756" cy="288032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560" y="3212976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Пуговицы</a:t>
            </a:r>
          </a:p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endParaRPr lang="ru-RU" sz="2400" b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11560" y="3861048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Кнопки</a:t>
            </a: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11560" y="5229200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г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Застежка «молния»</a:t>
            </a: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4509120"/>
            <a:ext cx="34918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+mn-lt"/>
                <a:cs typeface="+mn-cs"/>
              </a:rPr>
              <a:t>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Крючки и петли</a:t>
            </a: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187624" y="6093296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Пряжки</a:t>
            </a: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131840" y="620992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Кнопки</a:t>
            </a: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580112" y="6209928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tabLst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ж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Вешалки</a:t>
            </a: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im5-tub-ru.yandex.net/i?id=305808368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140968"/>
            <a:ext cx="2761084" cy="3570367"/>
          </a:xfrm>
          <a:prstGeom prst="rect">
            <a:avLst/>
          </a:prstGeom>
          <a:noFill/>
        </p:spPr>
      </p:pic>
      <p:pic>
        <p:nvPicPr>
          <p:cNvPr id="28676" name="Picture 4" descr="http://im0-tub-ru.yandex.net/i?id=466316956-6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5310">
            <a:off x="323528" y="404664"/>
            <a:ext cx="3857709" cy="2952328"/>
          </a:xfrm>
          <a:prstGeom prst="rect">
            <a:avLst/>
          </a:prstGeom>
          <a:noFill/>
        </p:spPr>
      </p:pic>
      <p:pic>
        <p:nvPicPr>
          <p:cNvPr id="28674" name="Picture 2" descr="&amp;Ocy;&amp;tcy;&amp;kcy;&amp;rcy;&amp;ycy;&amp;tcy;&amp;kcy;&amp;icy; &amp;icy;&amp;zcy; &amp;pcy;&amp;ucy;&amp;gcy;&amp;ocy;&amp;vcy;&amp;icy;&amp;t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9706">
            <a:off x="5814034" y="486750"/>
            <a:ext cx="2843216" cy="2843217"/>
          </a:xfrm>
          <a:prstGeom prst="rect">
            <a:avLst/>
          </a:prstGeom>
          <a:noFill/>
        </p:spPr>
      </p:pic>
      <p:pic>
        <p:nvPicPr>
          <p:cNvPr id="28678" name="Picture 6" descr="http://im2-tub-ru.yandex.net/i?id=198234070-4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1974">
            <a:off x="692129" y="2861497"/>
            <a:ext cx="2880320" cy="2880320"/>
          </a:xfrm>
          <a:prstGeom prst="rect">
            <a:avLst/>
          </a:prstGeom>
          <a:noFill/>
        </p:spPr>
      </p:pic>
      <p:pic>
        <p:nvPicPr>
          <p:cNvPr id="28680" name="Picture 8" descr="http://im3-tub-ru.yandex.net/i?id=390475333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72816"/>
            <a:ext cx="305169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355976" y="690222"/>
            <a:ext cx="4402832" cy="547508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dirty="0" smtClean="0"/>
              <a:t>Висит, </a:t>
            </a:r>
            <a:br>
              <a:rPr lang="ru-RU" sz="3200" dirty="0" smtClean="0"/>
            </a:br>
            <a:r>
              <a:rPr lang="ru-RU" sz="3200" dirty="0" smtClean="0"/>
              <a:t>Скучает</a:t>
            </a:r>
            <a:br>
              <a:rPr lang="ru-RU" sz="3200" dirty="0" smtClean="0"/>
            </a:br>
            <a:r>
              <a:rPr lang="ru-RU" sz="3200" dirty="0" smtClean="0"/>
              <a:t>Пуговица –</a:t>
            </a:r>
            <a:br>
              <a:rPr lang="ru-RU" sz="3200" dirty="0" smtClean="0"/>
            </a:br>
            <a:r>
              <a:rPr lang="ru-RU" sz="3200" dirty="0" smtClean="0"/>
              <a:t>Спокойно</a:t>
            </a:r>
            <a:br>
              <a:rPr lang="ru-RU" sz="3200" dirty="0" smtClean="0"/>
            </a:br>
            <a:r>
              <a:rPr lang="ru-RU" sz="3200" dirty="0" smtClean="0"/>
              <a:t>Ей живётся. </a:t>
            </a:r>
            <a:br>
              <a:rPr lang="ru-RU" sz="3200" dirty="0" smtClean="0"/>
            </a:br>
            <a:r>
              <a:rPr lang="ru-RU" sz="3200" dirty="0" smtClean="0"/>
              <a:t>Не замечают</a:t>
            </a:r>
            <a:br>
              <a:rPr lang="ru-RU" sz="3200" dirty="0" smtClean="0"/>
            </a:br>
            <a:r>
              <a:rPr lang="ru-RU" sz="3200" dirty="0" smtClean="0"/>
              <a:t>Пуговицу,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Пока</a:t>
            </a:r>
            <a:br>
              <a:rPr lang="ru-RU" sz="3200" dirty="0" smtClean="0"/>
            </a:br>
            <a:r>
              <a:rPr lang="ru-RU" sz="3200" dirty="0" smtClean="0"/>
              <a:t>Не оторвётся.</a:t>
            </a:r>
          </a:p>
        </p:txBody>
      </p:sp>
      <p:pic>
        <p:nvPicPr>
          <p:cNvPr id="18435" name="Рисунок 12" descr="Декоративные пуговицы 1930-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7597">
            <a:off x="665014" y="3137397"/>
            <a:ext cx="2399352" cy="21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9" descr="Пугов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9380">
            <a:off x="505369" y="600596"/>
            <a:ext cx="1890709" cy="178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5669">
            <a:off x="2488886" y="1107730"/>
            <a:ext cx="1619679" cy="22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http://www.artem.chulpanov.ru/img/button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7527">
            <a:off x="2552784" y="4362112"/>
            <a:ext cx="2189318" cy="21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6-tub-ru.yandex.net/i?id=96160832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12976"/>
            <a:ext cx="2772788" cy="2736304"/>
          </a:xfrm>
          <a:prstGeom prst="rect">
            <a:avLst/>
          </a:prstGeom>
          <a:noFill/>
        </p:spPr>
      </p:pic>
      <p:pic>
        <p:nvPicPr>
          <p:cNvPr id="12290" name="Picture 2" descr="http://voffka.com/archives/ci/2011/08/16/070527/1047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921396" cy="192139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340768"/>
            <a:ext cx="3816475" cy="1944216"/>
          </a:xfrm>
        </p:spPr>
        <p:txBody>
          <a:bodyPr rtlCol="0">
            <a:normAutofit fontScale="92500" lnSpcReduction="10000"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Какая история скрывается за её нарядным блеском?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Bickham Script Two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ickham Script Two" pitchFamily="66" charset="0"/>
              </a:rPr>
              <a:t>История пуговицы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ickham Script Two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23528" y="2564904"/>
            <a:ext cx="4824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77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ickham Script Two" pitchFamily="66" charset="0"/>
                <a:ea typeface="+mn-ea"/>
                <a:cs typeface="+mn-cs"/>
              </a:rPr>
              <a:t>В каком времени берёт начало этот элемент одежды – пуговица?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ckham Script Two" pitchFamily="66" charset="0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539552" y="5085184"/>
            <a:ext cx="82089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ckham Script Two" pitchFamily="66" charset="0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ickham Script Two" pitchFamily="66" charset="0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0" y="5229200"/>
            <a:ext cx="82089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" lvl="0" algn="ctr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Кто автор этого изобретения?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ickham Script Two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1" descr="Файл:Clothes but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581275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714375"/>
            <a:ext cx="3076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19" descr="Пуговиц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929063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upload.wikimedia.org/wikipedia/commons/thumb/f/fc/Egil_Skallagrimsson_17c_manuscript.jpg/220px-Egil_Skallagrimsson_17c_manuscrip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32656"/>
            <a:ext cx="3096344" cy="4278586"/>
          </a:xfrm>
          <a:prstGeom prst="rect">
            <a:avLst/>
          </a:prstGeom>
          <a:noFill/>
        </p:spPr>
      </p:pic>
      <p:pic>
        <p:nvPicPr>
          <p:cNvPr id="13316" name="Picture 4" descr="http://upload.wikimedia.org/wikipedia/commons/thumb/d/dd/Brooches_green.jpg/220px-Brooches_gre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645024"/>
            <a:ext cx="2952328" cy="3073106"/>
          </a:xfrm>
          <a:prstGeom prst="rect">
            <a:avLst/>
          </a:prstGeom>
          <a:noFill/>
        </p:spPr>
      </p:pic>
      <p:pic>
        <p:nvPicPr>
          <p:cNvPr id="13318" name="Picture 6" descr="http://upload.wikimedia.org/wikipedia/commons/thumb/9/9b/F%C3%ADbula_aquiliforme_%28M.A.N._Madrid%29_01.jpg/220px-F%C3%ADbula_aquiliforme_%28M.A.N._Madrid%29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1844824"/>
            <a:ext cx="2095500" cy="3486151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779912" y="5949280"/>
            <a:ext cx="3346704" cy="639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Застежка «Фибула»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sz="quarter" idx="13"/>
          </p:nvPr>
        </p:nvSpPr>
        <p:spPr>
          <a:xfrm>
            <a:off x="4211638" y="457200"/>
            <a:ext cx="4686300" cy="4483100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каждому виду платья полагалось строго определённое число пуговиц: к кафтану пришивали по 3, 8, 10, 11, 12, 13 или 19 пуговиц; к шубе — по 8, 11, 13, 14, 15, 16.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Самое большое количество пуговиц полагалось иметь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тигилее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(стёганый кафтан с коротким рукавом, который носили ратники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больше пуговиц на одежде, тем богаче её хозяин, тем выше его положение в обществе, тем ниже кланялись ему окружающие.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0" y="90488"/>
            <a:ext cx="2379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2501900" algn="l"/>
              </a:tabLst>
            </a:pPr>
            <a:r>
              <a:rPr lang="ru-RU" sz="1200" i="1"/>
              <a:t>Царский </a:t>
            </a:r>
            <a:r>
              <a:rPr lang="ru-RU" sz="1200" i="1">
                <a:solidFill>
                  <a:srgbClr val="000000"/>
                </a:solidFill>
                <a:latin typeface="Times New Roman" pitchFamily="18" charset="0"/>
              </a:rPr>
              <a:t>кафтан, женская шуба</a:t>
            </a:r>
            <a:endParaRPr lang="ru-RU"/>
          </a:p>
        </p:txBody>
      </p:sp>
      <p:pic>
        <p:nvPicPr>
          <p:cNvPr id="11268" name="Рисунок 25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3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525" y="908050"/>
            <a:ext cx="151288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24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963863"/>
            <a:ext cx="19875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1925" cy="1143000"/>
          </a:xfrm>
        </p:spPr>
        <p:txBody>
          <a:bodyPr/>
          <a:lstStyle/>
          <a:p>
            <a:r>
              <a:rPr lang="ru-RU" dirty="0" smtClean="0"/>
              <a:t>Эпоха Ренессанс</a:t>
            </a:r>
            <a:endParaRPr lang="ru-RU" dirty="0"/>
          </a:p>
        </p:txBody>
      </p:sp>
      <p:pic>
        <p:nvPicPr>
          <p:cNvPr id="33796" name="Picture 4" descr="French Renaissance Clot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899" y="1124744"/>
            <a:ext cx="5130566" cy="273630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798" name="Picture 6" descr="Henry III of Valois, King of Fr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557724" cy="34563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800" name="Picture 8" descr="Elizabeth of Austria, Queen of Fr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212976"/>
            <a:ext cx="2520280" cy="354969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19" descr="Пуговиц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77072"/>
            <a:ext cx="25003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2781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0" descr="О магической роли пуговиц. История русской пугов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349500"/>
            <a:ext cx="256222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427538" y="620713"/>
            <a:ext cx="4071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 России пуговицы на одежде были своеобразной «визитной карточкой» владельца. </a:t>
            </a:r>
          </a:p>
          <a:p>
            <a:r>
              <a:rPr lang="ru-RU" sz="2400">
                <a:latin typeface="Calibri" pitchFamily="34" charset="0"/>
              </a:rPr>
              <a:t>Их количество, форма, имевшиеся на них узоры и знаки могли поведать о положении человека, его заслугах, близости к власти, поэтому р</a:t>
            </a:r>
            <a:r>
              <a:rPr lang="ru-RU" sz="2400"/>
              <a:t>усские бояре и боярыни не скупясь платили золотых дел мастерам большие деньги за пуговицы из драгоценных металлов. </a:t>
            </a: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33363" y="176213"/>
            <a:ext cx="448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Пуговицы. Серебро, эмаль. XVI-XVII вв.</a:t>
            </a:r>
            <a:endParaRPr lang="ru-RU"/>
          </a:p>
        </p:txBody>
      </p:sp>
      <p:sp>
        <p:nvSpPr>
          <p:cNvPr id="10246" name="Прямоугольник 2"/>
          <p:cNvSpPr>
            <a:spLocks noChangeArrowheads="1"/>
          </p:cNvSpPr>
          <p:nvPr/>
        </p:nvSpPr>
        <p:spPr bwMode="auto">
          <a:xfrm>
            <a:off x="180975" y="6243638"/>
            <a:ext cx="43195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Пуговицы со столовых царских кафтанов </a:t>
            </a:r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http://www.territa.ru/04/ns_18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388845" cy="4817477"/>
          </a:xfrm>
          <a:prstGeom prst="rect">
            <a:avLst/>
          </a:prstGeom>
          <a:noFill/>
        </p:spPr>
      </p:pic>
      <p:pic>
        <p:nvPicPr>
          <p:cNvPr id="36870" name="Picture 6" descr="http://www.smolenskklad.ru/img/0077/8-3-136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596757" cy="194421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5949280"/>
            <a:ext cx="6511925" cy="648072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Пуговица времен Петра</a:t>
            </a:r>
            <a:r>
              <a:rPr lang="en-US" sz="2400" dirty="0" smtClean="0">
                <a:solidFill>
                  <a:srgbClr val="FF0000"/>
                </a:solidFill>
              </a:rPr>
              <a:t> I (</a:t>
            </a:r>
            <a:r>
              <a:rPr lang="ru-RU" sz="2400" dirty="0" smtClean="0">
                <a:solidFill>
                  <a:srgbClr val="FF0000"/>
                </a:solidFill>
              </a:rPr>
              <a:t>Орел Петра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ru-RU" sz="2400" dirty="0" smtClean="0">
                <a:solidFill>
                  <a:srgbClr val="FF0000"/>
                </a:solidFill>
              </a:rPr>
              <a:t>)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img1.liveinternet.ru/images/attach/c/4/87/742/87742587_4723908_oie_30161141sRWDZ4y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5"/>
            <a:ext cx="3819897" cy="4989957"/>
          </a:xfrm>
          <a:prstGeom prst="rect">
            <a:avLst/>
          </a:prstGeom>
          <a:noFill/>
        </p:spPr>
      </p:pic>
      <p:pic>
        <p:nvPicPr>
          <p:cNvPr id="36868" name="Picture 4" descr="http://club.season.ru/uploads/post/25220/506/post-25220-1314556506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645024"/>
            <a:ext cx="315651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dev.akak.ru/steps/pictures/000/011/70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5884540" cy="441340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3" descr="http://hearth.narod.ru/home/00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281164" cy="263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2" descr="http://hearth.narod.ru/home/000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213962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12" descr="Декоративные пуговицы 1930-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288131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quarter" idx="13"/>
          </p:nvPr>
        </p:nvSpPr>
        <p:spPr>
          <a:xfrm>
            <a:off x="684213" y="731838"/>
            <a:ext cx="7848600" cy="3705225"/>
          </a:xfrm>
        </p:spPr>
        <p:txBody>
          <a:bodyPr/>
          <a:lstStyle/>
          <a:p>
            <a:pPr marL="46037" indent="0" algn="ctr" eaLnBrk="1" hangingPunct="1"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Что такое пуговица?</a:t>
            </a:r>
          </a:p>
          <a:p>
            <a:pPr eaLnBrk="1" hangingPunct="1">
              <a:defRPr/>
            </a:pPr>
            <a:r>
              <a:rPr lang="ru-RU" dirty="0" smtClean="0"/>
              <a:t>Пуговица — застёжка на одежде, предназначенная для соединения её частей. </a:t>
            </a:r>
          </a:p>
          <a:p>
            <a:pPr eaLnBrk="1" hangingPunct="1">
              <a:defRPr/>
            </a:pPr>
            <a:r>
              <a:rPr lang="ru-RU" dirty="0" smtClean="0"/>
              <a:t>Простейшая пуговица представляет из себя диск, с двумя сквозными отверстиями в середине, однако встречаются пуговицы других видов и форм (например, квадратные, треугольные, цилиндрические или шарообразные). Количество отверстий также может варьироваться.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7171" name="Рисунок 1" descr="Файл:Clothes 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1605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4/79/653/79653297_4170780_77600189.jpg"/>
          <p:cNvPicPr>
            <a:picLocks noChangeAspect="1" noChangeArrowheads="1"/>
          </p:cNvPicPr>
          <p:nvPr/>
        </p:nvPicPr>
        <p:blipFill>
          <a:blip r:embed="rId3" cstate="print"/>
          <a:srcRect t="13903" b="13105"/>
          <a:stretch>
            <a:fillRect/>
          </a:stretch>
        </p:blipFill>
        <p:spPr bwMode="auto">
          <a:xfrm>
            <a:off x="971600" y="4077072"/>
            <a:ext cx="473528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230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ФУРНИТУРА</vt:lpstr>
      <vt:lpstr>Слайд 2</vt:lpstr>
      <vt:lpstr>Слайд 3</vt:lpstr>
      <vt:lpstr>Слайд 4</vt:lpstr>
      <vt:lpstr>Эпоха Ренессанс</vt:lpstr>
      <vt:lpstr>Слайд 6</vt:lpstr>
      <vt:lpstr>Пуговица времен Петра I (Орел Петра I) </vt:lpstr>
      <vt:lpstr>Слайд 8</vt:lpstr>
      <vt:lpstr>Слайд 9</vt:lpstr>
      <vt:lpstr>Слайд 10</vt:lpstr>
      <vt:lpstr>Висит,  Скучает Пуговица – Спокойно Ей живётся.  Не замечают Пуговицу,  Пока Не оторвётся.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пуговицы</dc:title>
  <dc:creator>Салионов</dc:creator>
  <cp:lastModifiedBy>Елена</cp:lastModifiedBy>
  <cp:revision>49</cp:revision>
  <dcterms:created xsi:type="dcterms:W3CDTF">2010-02-18T16:59:25Z</dcterms:created>
  <dcterms:modified xsi:type="dcterms:W3CDTF">2014-11-03T17:10:24Z</dcterms:modified>
</cp:coreProperties>
</file>