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0" r:id="rId2"/>
    <p:sldId id="281" r:id="rId3"/>
    <p:sldId id="269" r:id="rId4"/>
    <p:sldId id="273" r:id="rId5"/>
    <p:sldId id="274" r:id="rId6"/>
    <p:sldId id="275" r:id="rId7"/>
    <p:sldId id="276" r:id="rId8"/>
    <p:sldId id="278" r:id="rId9"/>
    <p:sldId id="279" r:id="rId10"/>
    <p:sldId id="280" r:id="rId11"/>
    <p:sldId id="284" r:id="rId12"/>
    <p:sldId id="28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6" d="100"/>
          <a:sy n="66" d="100"/>
        </p:scale>
        <p:origin x="-1692" y="-5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A9BB381-301B-4749-9B2A-01D7207A4053}" type="datetimeFigureOut">
              <a:rPr lang="ru-RU" smtClean="0"/>
              <a:pPr/>
              <a:t>04.11.2014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6835713-E662-4986-B945-F566203ED93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/>
              <a:t>Изготовление цветов из ткани в технике «</a:t>
            </a:r>
            <a:r>
              <a:rPr lang="ru-RU" sz="4400" dirty="0" err="1" smtClean="0"/>
              <a:t>канзаши</a:t>
            </a:r>
            <a:r>
              <a:rPr lang="ru-RU" sz="4400" dirty="0" smtClean="0"/>
              <a:t>»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14942" y="4500570"/>
            <a:ext cx="3471858" cy="162559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Педагог  дополнительного образования </a:t>
            </a:r>
          </a:p>
          <a:p>
            <a:r>
              <a:rPr lang="ru-RU" dirty="0" smtClean="0"/>
              <a:t>Садыкова Л.Ю.</a:t>
            </a:r>
          </a:p>
          <a:p>
            <a:r>
              <a:rPr lang="ru-RU" dirty="0" smtClean="0"/>
              <a:t>ГБС(К)У школа №487 Санкт-Петербург</a:t>
            </a:r>
            <a:endParaRPr lang="ru-RU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2500306"/>
            <a:ext cx="5186370" cy="3889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8080158" cy="1785950"/>
          </a:xfrm>
        </p:spPr>
        <p:txBody>
          <a:bodyPr>
            <a:normAutofit/>
          </a:bodyPr>
          <a:lstStyle/>
          <a:p>
            <a:r>
              <a:rPr lang="ru-RU" sz="3100" dirty="0" smtClean="0"/>
              <a:t>Круг сгибаем пополам, и ещё раз сгибаем пополам.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496"/>
            <a:ext cx="8715436" cy="350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115328" cy="113191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Прошиваем край прямыми стежками, стягиваем ткань; не отрывая нитку нанизываем следующий подготовленный круг и опять стягиваем. Так делаем со всеми заготовками. Получаем цветок.</a:t>
            </a: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643182"/>
            <a:ext cx="821537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Пришиваем бусинку или пуговицу в качестве сердцевины.  Готовый цветок пришиваем к резинке для волос или приклеиваем к браслету.</a:t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357430"/>
            <a:ext cx="7358114" cy="450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400" b="0" dirty="0" smtClean="0">
                <a:solidFill>
                  <a:schemeClr val="tx1"/>
                </a:solidFill>
              </a:rPr>
              <a:t>Цветы</a:t>
            </a:r>
            <a:r>
              <a:rPr lang="ru-RU" sz="4400" b="0" dirty="0" smtClean="0">
                <a:solidFill>
                  <a:schemeClr val="tx1"/>
                </a:solidFill>
              </a:rPr>
              <a:t> 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– украшение  нашей </a:t>
            </a:r>
            <a:r>
              <a:rPr lang="ru-RU" sz="2400" b="0" dirty="0" err="1" smtClean="0">
                <a:solidFill>
                  <a:schemeClr val="tx1"/>
                </a:solidFill>
                <a:latin typeface="+mn-lt"/>
              </a:rPr>
              <a:t>планеты.Их</a:t>
            </a:r>
            <a:r>
              <a:rPr lang="ru-RU" sz="2400" b="0" dirty="0" smtClean="0">
                <a:solidFill>
                  <a:schemeClr val="tx1"/>
                </a:solidFill>
                <a:latin typeface="+mn-lt"/>
              </a:rPr>
              <a:t> любят все. Без цветов не обходится никакое торжество. Искусство изготовления цветов известно с давних времен. Сегодня мода на искусственные цветы вновь вернулась . Их стали использовать  не только для отделки платья, но и для оформления интерьера. </a:t>
            </a:r>
            <a:endParaRPr lang="ru-RU" sz="24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idx="1"/>
          </p:nvPr>
        </p:nvSpPr>
        <p:spPr>
          <a:xfrm>
            <a:off x="500034" y="3643314"/>
            <a:ext cx="8115328" cy="273748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8715436" cy="4052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История возникновения </a:t>
            </a:r>
            <a:r>
              <a:rPr lang="ru-RU" dirty="0" err="1" smtClean="0"/>
              <a:t>канзаши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Родина этой техники как вы уже поняли - Япония. Искусству «</a:t>
            </a:r>
            <a:r>
              <a:rPr lang="ru-RU" dirty="0" err="1" smtClean="0"/>
              <a:t>Канзаши</a:t>
            </a:r>
            <a:r>
              <a:rPr lang="ru-RU" dirty="0" smtClean="0"/>
              <a:t>» около четырехсот лет. Примерно в 16 веке у японских красавиц появилась мода на столь сложные прически, что их требовалось как-то фиксировать. Для этого они использовали, прежде всего, шпильки. Именно этот парикмахерский аксессуар и дал название древнему искусству.</a:t>
            </a:r>
          </a:p>
          <a:p>
            <a:endParaRPr lang="ru-RU" dirty="0"/>
          </a:p>
        </p:txBody>
      </p:sp>
      <p:pic>
        <p:nvPicPr>
          <p:cNvPr id="7" name="Рисунок 6" descr="C:\Documents and Settings\профи\Рабочий стол\78117723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6314" y="3571876"/>
            <a:ext cx="3786214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142984"/>
            <a:ext cx="3500462" cy="2326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Изделия в технике «</a:t>
            </a:r>
            <a:r>
              <a:rPr lang="ru-RU" dirty="0" err="1" smtClean="0"/>
              <a:t>канзаши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857363"/>
            <a:ext cx="3643338" cy="4090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04772" y="1840532"/>
            <a:ext cx="4082028" cy="4088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Канзаши</a:t>
            </a:r>
            <a:r>
              <a:rPr lang="ru-RU" dirty="0" smtClean="0"/>
              <a:t> украшения 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428596" y="1571612"/>
            <a:ext cx="4038600" cy="319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143504" y="1690900"/>
            <a:ext cx="3000395" cy="4414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285720" y="492919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 smtClean="0"/>
              <a:t>Уже с давних времен девушки украшали свои волосы разнообразными заколками, ободками. Поэтому красиво украшенные волосы — это модно и стильно.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43890" cy="1011222"/>
          </a:xfrm>
        </p:spPr>
        <p:txBody>
          <a:bodyPr/>
          <a:lstStyle/>
          <a:p>
            <a:r>
              <a:rPr lang="ru-RU" dirty="0" smtClean="0"/>
              <a:t>Работы мастеров </a:t>
            </a:r>
            <a:r>
              <a:rPr lang="ru-RU" dirty="0" err="1" smtClean="0"/>
              <a:t>канзаши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500562" y="1500174"/>
            <a:ext cx="4643438" cy="348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>
          <a:xfrm>
            <a:off x="4357686" y="1600201"/>
            <a:ext cx="4329114" cy="368618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1500174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Украшения для волос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 bwMode="auto">
          <a:xfrm>
            <a:off x="285720" y="1428736"/>
            <a:ext cx="4038600" cy="2690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4714876" y="1428736"/>
            <a:ext cx="4038600" cy="292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3071802" y="3786190"/>
            <a:ext cx="4038600" cy="2694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Картины в технике «</a:t>
            </a:r>
            <a:r>
              <a:rPr lang="ru-RU" dirty="0" err="1" smtClean="0"/>
              <a:t>канзаши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785926"/>
            <a:ext cx="339447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 и материалы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Лоскутка тканей</a:t>
            </a:r>
          </a:p>
          <a:p>
            <a:r>
              <a:rPr lang="ru-RU" dirty="0" smtClean="0"/>
              <a:t>Нитки швейные</a:t>
            </a:r>
          </a:p>
          <a:p>
            <a:r>
              <a:rPr lang="ru-RU" dirty="0" smtClean="0"/>
              <a:t>Пуговицы</a:t>
            </a:r>
          </a:p>
          <a:p>
            <a:r>
              <a:rPr lang="ru-RU" dirty="0" smtClean="0"/>
              <a:t> Иглы для ручного шитья</a:t>
            </a:r>
          </a:p>
          <a:p>
            <a:r>
              <a:rPr lang="ru-RU" dirty="0" smtClean="0"/>
              <a:t>Ножницы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445</TotalTime>
  <Words>194</Words>
  <Application>Microsoft Office PowerPoint</Application>
  <PresentationFormat>Экран (4:3)</PresentationFormat>
  <Paragraphs>22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Апекс</vt:lpstr>
      <vt:lpstr>Изготовление цветов из ткани в технике «канзаши»</vt:lpstr>
      <vt:lpstr>Цветы – украшение  нашей планеты.Их любят все. Без цветов не обходится никакое торжество. Искусство изготовления цветов известно с давних времен. Сегодня мода на искусственные цветы вновь вернулась . Их стали использовать  не только для отделки платья, но и для оформления интерьера. </vt:lpstr>
      <vt:lpstr>История возникновения канзаши</vt:lpstr>
      <vt:lpstr>Изделия в технике «канзаши»</vt:lpstr>
      <vt:lpstr>Канзаши украшения  </vt:lpstr>
      <vt:lpstr>Работы мастеров канзаши</vt:lpstr>
      <vt:lpstr>Украшения для волос</vt:lpstr>
      <vt:lpstr>Картины в технике «канзаши»</vt:lpstr>
      <vt:lpstr>Оборудование  и материалы</vt:lpstr>
      <vt:lpstr>Круг сгибаем пополам, и ещё раз сгибаем пополам. </vt:lpstr>
      <vt:lpstr>  Прошиваем край прямыми стежками, стягиваем ткань; не отрывая нитку нанизываем следующий подготовленный круг и опять стягиваем. Так делаем со всеми заготовками. Получаем цветок.</vt:lpstr>
      <vt:lpstr>   Пришиваем бусинку или пуговицу в качестве сердцевины.  Готовый цветок пришиваем к резинке для волос или приклеиваем к браслету.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Luda</dc:creator>
  <cp:lastModifiedBy>user</cp:lastModifiedBy>
  <cp:revision>53</cp:revision>
  <dcterms:created xsi:type="dcterms:W3CDTF">2014-04-23T17:34:00Z</dcterms:created>
  <dcterms:modified xsi:type="dcterms:W3CDTF">2014-11-03T23:47:37Z</dcterms:modified>
</cp:coreProperties>
</file>