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86" r:id="rId3"/>
    <p:sldId id="256" r:id="rId4"/>
    <p:sldId id="283" r:id="rId5"/>
    <p:sldId id="284" r:id="rId6"/>
    <p:sldId id="260" r:id="rId7"/>
    <p:sldId id="261" r:id="rId8"/>
    <p:sldId id="263" r:id="rId9"/>
    <p:sldId id="258" r:id="rId10"/>
    <p:sldId id="259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рода планеты - 8 Января 2010 - На Огонё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8781200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73016"/>
            <a:ext cx="7467600" cy="28083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Пусть цветет цветочная поляна,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Вырастают сосны-великаны.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Будет чистым небо голубое,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 этом мире мы нужны с тобою.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кулич\Desktop\SAM_2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04664"/>
            <a:ext cx="3024336" cy="6113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12474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Соболева </a:t>
            </a:r>
          </a:p>
          <a:p>
            <a:pPr algn="ctr"/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Карина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кулич\Desktop\SAM_21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32656"/>
            <a:ext cx="3168352" cy="62531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1247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Сосновская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Софья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кулич\Desktop\SAM_2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4664"/>
            <a:ext cx="3656787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1967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Кухтинова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Александра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кулич\Desktop\SAM_2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32656"/>
            <a:ext cx="3528634" cy="6120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98072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Фукс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Диана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кулич\Desktop\SAM_2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3312368" cy="58926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7647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Панькова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Татьяна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кулич\Desktop\SAM_21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5"/>
            <a:ext cx="3240360" cy="6228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1247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Сопраненко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Дарья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кулич\Desktop\SAM_21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6"/>
            <a:ext cx="6912768" cy="617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кулич\Desktop\SAM_2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713408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кулич\Desktop\P1017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88640"/>
            <a:ext cx="5228035" cy="631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кулич\Desktop\P1017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404664"/>
            <a:ext cx="5207149" cy="595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6131024" cy="106613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символика «</a:t>
            </a:r>
            <a:r>
              <a:rPr lang="ru-RU" b="1" dirty="0" err="1" smtClean="0">
                <a:solidFill>
                  <a:schemeClr val="tx1"/>
                </a:solidFill>
              </a:rPr>
              <a:t>ЭКОцентра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</a:p>
        </p:txBody>
      </p:sp>
      <p:pic>
        <p:nvPicPr>
          <p:cNvPr id="21507" name="Picture 4" descr="C:\Documents and Settings\SOC\Рабочий стол\значо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3429000"/>
            <a:ext cx="299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Documents and Settings\SOC\Рабочий стол\logo_ti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68760"/>
            <a:ext cx="45291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788024" y="2780928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Значок «</a:t>
            </a:r>
            <a:r>
              <a:rPr lang="ru-RU" sz="2800" b="1" dirty="0" err="1"/>
              <a:t>ЭКОцентра</a:t>
            </a:r>
            <a:r>
              <a:rPr lang="ru-RU" sz="2800" b="1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кулич\Desktop\P10171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404664"/>
            <a:ext cx="5112568" cy="623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кулич\Desktop\P10171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476672"/>
            <a:ext cx="5184576" cy="598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6672"/>
            <a:ext cx="4968552" cy="1371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Что дают ребенку эти занятия?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372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2400" b="1" i="1" dirty="0" smtClean="0"/>
              <a:t>развитие фантазии;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развитие образного мышления;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тренировка мелкой моторики;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формирование навыков конструирования; 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развитие пространственного воображения;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развитие внимания и памяти; 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 формирование навыка нестандартного взгляда на вещи.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кулич\Desktop\P10171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8"/>
            <a:ext cx="6624736" cy="648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772816"/>
            <a:ext cx="54726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7056784" cy="190207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проект</a:t>
            </a:r>
            <a:r>
              <a:rPr lang="ru-RU" sz="4000" i="1" dirty="0" smtClean="0">
                <a:solidFill>
                  <a:schemeClr val="tx1"/>
                </a:solidFill>
              </a:rPr>
              <a:t/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Экологическое дефиле «МУСОРНАЯ МОДА»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13176"/>
            <a:ext cx="3672408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Руководитель:  </a:t>
            </a:r>
            <a:r>
              <a:rPr lang="ru-RU" dirty="0" err="1" smtClean="0">
                <a:solidFill>
                  <a:schemeClr val="tx1"/>
                </a:solidFill>
              </a:rPr>
              <a:t>Акулич</a:t>
            </a:r>
            <a:r>
              <a:rPr lang="ru-RU" dirty="0" smtClean="0">
                <a:solidFill>
                  <a:schemeClr val="tx1"/>
                </a:solidFill>
              </a:rPr>
              <a:t> С.П.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технологии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МАОУ  КСОШ№2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кулич\Desktop\SAM_21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7787212" cy="4338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кулич\Desktop\SAM_2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7639772" cy="469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2564904"/>
            <a:ext cx="6172200" cy="3816424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>
                <a:solidFill>
                  <a:schemeClr val="tx1"/>
                </a:solidFill>
              </a:rPr>
              <a:t>Задачи: </a:t>
            </a:r>
            <a:r>
              <a:rPr lang="ru-RU" sz="3200" b="0" i="1" dirty="0" smtClean="0">
                <a:solidFill>
                  <a:schemeClr val="tx1"/>
                </a:solidFill>
              </a:rPr>
              <a:t>-формировать у школьников чувство ответственности за состояние окружающей среды;  </a:t>
            </a:r>
          </a:p>
          <a:p>
            <a:pPr>
              <a:buFontTx/>
              <a:buChar char="-"/>
            </a:pPr>
            <a:r>
              <a:rPr lang="ru-RU" sz="3200" b="0" i="1" dirty="0" smtClean="0">
                <a:solidFill>
                  <a:schemeClr val="tx1"/>
                </a:solidFill>
              </a:rPr>
              <a:t>-способствовать сплочению детского коллектива;</a:t>
            </a:r>
          </a:p>
          <a:p>
            <a:pPr>
              <a:buFontTx/>
              <a:buChar char="-"/>
            </a:pPr>
            <a:r>
              <a:rPr lang="ru-RU" sz="3200" b="0" i="1" dirty="0" smtClean="0">
                <a:solidFill>
                  <a:schemeClr val="tx1"/>
                </a:solidFill>
              </a:rPr>
              <a:t>-способствовать развитию мышления, творчества, внимания, наблюдательности и развития новых идей, через творчество осуществить проектную и исследовательскую деятельность.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</a:t>
            </a:r>
            <a:r>
              <a:rPr lang="ru-RU" dirty="0" smtClean="0"/>
              <a:t>  </a:t>
            </a:r>
            <a:r>
              <a:rPr lang="ru-RU" sz="2800" i="1" dirty="0" smtClean="0"/>
              <a:t>углубить экологические знания учащихся через развитие творческих способностей в форме проектной деятельности.  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060848"/>
            <a:ext cx="4680520" cy="302433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газеты и журналы;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 целлофановые  пакеты;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 картон;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 фантики;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 скотч;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 </a:t>
            </a:r>
            <a:r>
              <a:rPr lang="ru-RU" sz="2800" i="1" dirty="0" err="1" smtClean="0">
                <a:solidFill>
                  <a:schemeClr val="tx1"/>
                </a:solidFill>
              </a:rPr>
              <a:t>степлер</a:t>
            </a:r>
            <a:r>
              <a:rPr lang="ru-RU" sz="2800" i="1" dirty="0" smtClean="0">
                <a:solidFill>
                  <a:schemeClr val="tx1"/>
                </a:solidFill>
              </a:rPr>
              <a:t> (скобы);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- клей ПВА.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67744" y="620688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Материалы, инструменты, приспособления:</a:t>
            </a:r>
            <a:endParaRPr lang="ru-RU" sz="3200" b="1" i="1" dirty="0"/>
          </a:p>
        </p:txBody>
      </p:sp>
      <p:pic>
        <p:nvPicPr>
          <p:cNvPr id="1026" name="Picture 2" descr="C:\Users\Акулич\Desktop\cluttered-ro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852936"/>
            <a:ext cx="2841104" cy="378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48680"/>
            <a:ext cx="5904656" cy="3456384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chemeClr val="tx1"/>
                </a:solidFill>
              </a:rPr>
              <a:t>Итог: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разработка моделей одежды, сделанных из твердых бытовых отходов, совместно с учителем.</a:t>
            </a:r>
            <a:endParaRPr lang="ru-RU" sz="2200" i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кулич\Desktop\SAM_2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708920"/>
            <a:ext cx="6660101" cy="3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10527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Соболева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Татьяна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кулич\Desktop\SAM_21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7" y="404664"/>
            <a:ext cx="353165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194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Пусть цветет цветочная поляна,  Вырастают сосны-великаны.  Будет чистым небо голубое,  В этом мире мы нужны с тобою. </vt:lpstr>
      <vt:lpstr>символика «ЭКОцентра» </vt:lpstr>
      <vt:lpstr>проект Экологическое дефиле «МУСОРНАЯ МОДА»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Экологическое дефиле «МУСОРНАЯ МОДА»</dc:title>
  <dc:creator>Акулич</dc:creator>
  <cp:lastModifiedBy>Акулич</cp:lastModifiedBy>
  <cp:revision>18</cp:revision>
  <dcterms:created xsi:type="dcterms:W3CDTF">2014-08-28T23:33:12Z</dcterms:created>
  <dcterms:modified xsi:type="dcterms:W3CDTF">2014-11-04T03:08:28Z</dcterms:modified>
</cp:coreProperties>
</file>