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Обработка накладного кармана с отворотом.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Admin\Мои документы\Мои рисунки\3950_5771481.jpg"/>
          <p:cNvPicPr>
            <a:picLocks noChangeAspect="1" noChangeArrowheads="1"/>
          </p:cNvPicPr>
          <p:nvPr/>
        </p:nvPicPr>
        <p:blipFill>
          <a:blip r:embed="rId2"/>
          <a:srcRect b="8380"/>
          <a:stretch>
            <a:fillRect/>
          </a:stretch>
        </p:blipFill>
        <p:spPr bwMode="auto">
          <a:xfrm>
            <a:off x="1857356" y="2000240"/>
            <a:ext cx="500066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Голубая страница истории.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festival.1september.ru/articles/212677/img1.jpg"/>
          <p:cNvPicPr/>
          <p:nvPr/>
        </p:nvPicPr>
        <p:blipFill>
          <a:blip r:embed="rId2"/>
          <a:srcRect b="30769"/>
          <a:stretch>
            <a:fillRect/>
          </a:stretch>
        </p:blipFill>
        <p:spPr bwMode="auto">
          <a:xfrm>
            <a:off x="2357422" y="1500174"/>
            <a:ext cx="392909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212677/img1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550072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Желтая страница истории.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212677/img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857232"/>
            <a:ext cx="492922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Розовая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страница истории.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212677/img5.jpg"/>
          <p:cNvPicPr/>
          <p:nvPr/>
        </p:nvPicPr>
        <p:blipFill>
          <a:blip r:embed="rId2"/>
          <a:srcRect t="7291" b="3351"/>
          <a:stretch>
            <a:fillRect/>
          </a:stretch>
        </p:blipFill>
        <p:spPr bwMode="auto">
          <a:xfrm>
            <a:off x="2500298" y="1071547"/>
            <a:ext cx="3857652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Разновидности карманов.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Техника безопасности.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Мои рисунки\stock-vector-tailor-s-objects-and-equipment-black-and-white-silhouettes-55081360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b="6349"/>
          <a:stretch>
            <a:fillRect/>
          </a:stretch>
        </p:blipFill>
        <p:spPr bwMode="auto">
          <a:xfrm>
            <a:off x="714348" y="1785926"/>
            <a:ext cx="771530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обработки кармана.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792961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Подогнуть нижний срез обтачки на изнаночную сторону на 10 мм., заметать по сгибу, приутюжить.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Сложить детали обтачки и кармана лицевыми сторонами внутрь, уравнять края.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Сметать, а затем обтачать на 10 мм. отвороты по трем сторонам. Подрезать швы в уголках.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Вывернуть отворот на лицевую сторону, выправить уголки, выметать швы на ребро с трех сторон. Выполнить влажно-тепловую обработку отворота и кармана.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Подогнуть боковые и нижний срезы кармана на изнаночную сторону, заметать по сгибу.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Наложить карман на основную деталь по центру, приколоть, наметать. Настрочить карман.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28680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Проверьте правильность выполнения работы: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ширину и длину карманов;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ширину отворота;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аккуратность проведения влажно-тепловой обработки кармана.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Мои документы\Мои рисунки\c5ed4ada670c9030895b9294be8cdb9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38438"/>
            <a:ext cx="4572032" cy="333376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133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Обработка накладного кармана с отворотом.</vt:lpstr>
      <vt:lpstr>Голубая страница истории.</vt:lpstr>
      <vt:lpstr>Желтая страница истории.</vt:lpstr>
      <vt:lpstr>Розовая страница истории.</vt:lpstr>
      <vt:lpstr>Разновидности карманов.</vt:lpstr>
      <vt:lpstr>Техника безопасности.</vt:lpstr>
      <vt:lpstr>План обработки кармана.</vt:lpstr>
      <vt:lpstr>Слайд 8</vt:lpstr>
      <vt:lpstr>Спасибо за внимание! 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2012-03-13T13:24:38Z</dcterms:modified>
</cp:coreProperties>
</file>