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B05940-B71B-4E65-AF90-C404C076D35A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0D8E3E-9714-4B83-AD98-6F047DBEF5C7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5940-B71B-4E65-AF90-C404C076D35A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8E3E-9714-4B83-AD98-6F047DBEF5C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5940-B71B-4E65-AF90-C404C076D35A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8E3E-9714-4B83-AD98-6F047DBEF5C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5940-B71B-4E65-AF90-C404C076D35A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8E3E-9714-4B83-AD98-6F047DBEF5C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5940-B71B-4E65-AF90-C404C076D35A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8E3E-9714-4B83-AD98-6F047DBEF5C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5940-B71B-4E65-AF90-C404C076D35A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8E3E-9714-4B83-AD98-6F047DBEF5C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5940-B71B-4E65-AF90-C404C076D35A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8E3E-9714-4B83-AD98-6F047DBEF5C7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5940-B71B-4E65-AF90-C404C076D35A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8E3E-9714-4B83-AD98-6F047DBEF5C7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5940-B71B-4E65-AF90-C404C076D35A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8E3E-9714-4B83-AD98-6F047DBEF5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5940-B71B-4E65-AF90-C404C076D35A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8E3E-9714-4B83-AD98-6F047DBEF5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5940-B71B-4E65-AF90-C404C076D35A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8E3E-9714-4B83-AD98-6F047DBEF5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8B05940-B71B-4E65-AF90-C404C076D35A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50D8E3E-9714-4B83-AD98-6F047DBEF5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Профессиональное резюме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Щучкина</a:t>
            </a:r>
            <a:r>
              <a:rPr lang="ru-RU" dirty="0" smtClean="0"/>
              <a:t> Л.Ю., </a:t>
            </a:r>
            <a:br>
              <a:rPr lang="ru-RU" dirty="0" smtClean="0"/>
            </a:br>
            <a:r>
              <a:rPr lang="ru-RU" dirty="0" smtClean="0"/>
              <a:t>учитель технологии</a:t>
            </a:r>
            <a:br>
              <a:rPr lang="ru-RU" dirty="0" smtClean="0"/>
            </a:br>
            <a:r>
              <a:rPr lang="ru-RU" dirty="0" smtClean="0"/>
              <a:t>МОУ СОШ </a:t>
            </a:r>
            <a:r>
              <a:rPr lang="ru-RU" dirty="0" err="1" smtClean="0"/>
              <a:t>п.Первомайский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 категория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779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1. Для каких целей служит профессиональное резюме?</a:t>
            </a:r>
          </a:p>
          <a:p>
            <a:r>
              <a:rPr lang="ru-RU" sz="1800" dirty="0" smtClean="0"/>
              <a:t>2. Какие данные указывают при составлении резюме?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Вопросы для самопроверки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30545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Технология: базовый уровень: 10-11 классы: учебник для учащихся общеобразовательных учреждений / </a:t>
            </a:r>
            <a:r>
              <a:rPr lang="en-US" dirty="0" smtClean="0"/>
              <a:t>[</a:t>
            </a:r>
            <a:r>
              <a:rPr lang="ru-RU" dirty="0" err="1" smtClean="0"/>
              <a:t>В.Д.Симоненко</a:t>
            </a:r>
            <a:r>
              <a:rPr lang="ru-RU" dirty="0" smtClean="0"/>
              <a:t>, О.П. </a:t>
            </a:r>
            <a:r>
              <a:rPr lang="ru-RU" dirty="0" err="1" smtClean="0"/>
              <a:t>Очинин</a:t>
            </a:r>
            <a:r>
              <a:rPr lang="ru-RU" dirty="0" smtClean="0"/>
              <a:t>, Н.В. </a:t>
            </a:r>
            <a:r>
              <a:rPr lang="ru-RU" dirty="0" err="1" smtClean="0"/>
              <a:t>Матяш</a:t>
            </a:r>
            <a:r>
              <a:rPr lang="en-US" dirty="0" smtClean="0"/>
              <a:t>]</a:t>
            </a:r>
            <a:r>
              <a:rPr lang="ru-RU" dirty="0" smtClean="0"/>
              <a:t>; под ред. </a:t>
            </a:r>
            <a:r>
              <a:rPr lang="ru-RU" dirty="0" err="1" smtClean="0"/>
              <a:t>В.Д.Симоненко</a:t>
            </a:r>
            <a:r>
              <a:rPr lang="ru-RU" dirty="0" smtClean="0"/>
              <a:t>. – М.:</a:t>
            </a:r>
            <a:r>
              <a:rPr lang="ru-RU" dirty="0" err="1" smtClean="0"/>
              <a:t>Вентана_Граф</a:t>
            </a:r>
            <a:r>
              <a:rPr lang="ru-RU" smtClean="0"/>
              <a:t>, 2013.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93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ru-RU" sz="2400" dirty="0" smtClean="0"/>
              <a:t>* познакомиться с понятием «профессиональное резюме»</a:t>
            </a:r>
            <a:br>
              <a:rPr lang="ru-RU" sz="2400" dirty="0" smtClean="0"/>
            </a:br>
            <a:r>
              <a:rPr lang="ru-RU" sz="2400" dirty="0" smtClean="0"/>
              <a:t>* познакомиться с основными рекомендациями по составлению резюме</a:t>
            </a:r>
          </a:p>
          <a:p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888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(от франц.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Rexume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</a:t>
            </a:r>
            <a:r>
              <a:rPr lang="ru-RU" dirty="0" smtClean="0"/>
              <a:t>краткое изложение речи, статьи, краткий вывод) -  это краткая информация о себе как о специалисте, включающая данные об образовании, специальности и квалификации, трудовом стаже, а также о цели поиска работы.</a:t>
            </a:r>
          </a:p>
          <a:p>
            <a:r>
              <a:rPr lang="ru-RU" b="1" dirty="0" smtClean="0"/>
              <a:t>Главная задача </a:t>
            </a:r>
            <a:r>
              <a:rPr lang="ru-RU" dirty="0" smtClean="0"/>
              <a:t>– привлечь к себе внимание работодателя, создать у него благоприятное впечатление о вас и получить приглашение на личную встречу с ним или его представителем.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Профессиональное резюме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2228684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Начинать составление резюме необходимо с </a:t>
            </a:r>
            <a:r>
              <a:rPr lang="ru-RU" sz="2000" dirty="0" smtClean="0">
                <a:solidFill>
                  <a:schemeClr val="tx1"/>
                </a:solidFill>
              </a:rPr>
              <a:t>указания полных </a:t>
            </a:r>
            <a:r>
              <a:rPr lang="ru-RU" sz="2000" dirty="0" smtClean="0">
                <a:solidFill>
                  <a:srgbClr val="FF0000"/>
                </a:solidFill>
              </a:rPr>
              <a:t>фамилии, имени, отчества</a:t>
            </a:r>
            <a:r>
              <a:rPr lang="ru-RU" sz="2000" dirty="0" smtClean="0"/>
              <a:t>. Далее следует указать общие данные, а именно:</a:t>
            </a:r>
          </a:p>
          <a:p>
            <a:r>
              <a:rPr lang="ru-RU" sz="2000" dirty="0" smtClean="0"/>
              <a:t>дату рождения</a:t>
            </a:r>
          </a:p>
          <a:p>
            <a:r>
              <a:rPr lang="ru-RU" sz="2000" dirty="0"/>
              <a:t>с</a:t>
            </a:r>
            <a:r>
              <a:rPr lang="ru-RU" sz="2000" dirty="0" smtClean="0"/>
              <a:t>емейное положение </a:t>
            </a:r>
          </a:p>
          <a:p>
            <a:r>
              <a:rPr lang="ru-RU" sz="2000" dirty="0" smtClean="0"/>
              <a:t>наличие детей, их возраст</a:t>
            </a:r>
          </a:p>
          <a:p>
            <a:r>
              <a:rPr lang="ru-RU" sz="2000" dirty="0" smtClean="0"/>
              <a:t>национальность (по желанию)</a:t>
            </a:r>
          </a:p>
          <a:p>
            <a:r>
              <a:rPr lang="ru-RU" sz="2000" dirty="0" smtClean="0"/>
              <a:t>адрес проживания</a:t>
            </a:r>
          </a:p>
          <a:p>
            <a:r>
              <a:rPr lang="ru-RU" sz="2000" dirty="0" smtClean="0"/>
              <a:t>телефон для связи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После этого переходим к информации об образовании.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56263" cy="1054250"/>
          </a:xfrm>
        </p:spPr>
        <p:txBody>
          <a:bodyPr/>
          <a:lstStyle/>
          <a:p>
            <a:r>
              <a:rPr lang="ru-RU" sz="3600" dirty="0" smtClean="0"/>
              <a:t>Рекомендации по составлению резюме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18406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1. Желательно начать с указания </a:t>
            </a:r>
            <a:r>
              <a:rPr lang="ru-RU" sz="1800" i="1" dirty="0" smtClean="0">
                <a:solidFill>
                  <a:srgbClr val="C00000"/>
                </a:solidFill>
              </a:rPr>
              <a:t>названия учебного заведения</a:t>
            </a:r>
            <a:r>
              <a:rPr lang="ru-RU" sz="1800" dirty="0" smtClean="0"/>
              <a:t>.  Далее идет информация о квалификации, а затем год выдачи диплома. Если имеется диплом с отличием, не следует стесняться упомянуть об этом. Особое место отводится ученой степени, необходимо указать время учебы в аспирантуре и тему диссертации. (</a:t>
            </a:r>
            <a:r>
              <a:rPr lang="ru-RU" sz="1800" dirty="0"/>
              <a:t>У</a:t>
            </a:r>
            <a:r>
              <a:rPr lang="ru-RU" sz="1800" dirty="0" smtClean="0"/>
              <a:t>чебные заведения и курсы, как правило, перечисляются в обратном хронологическом порядке).</a:t>
            </a:r>
          </a:p>
          <a:p>
            <a:r>
              <a:rPr lang="ru-RU" sz="1800" dirty="0" smtClean="0"/>
              <a:t>2. Опыт работы также освещается в обратном порядке, с последнего места работы. Но теперь каждая строка начинается с указания периода работы и названия фирмы или предприятия; затем следует должность, количество подчиненных и опыт, приобретенный на этой должности. Нелишним будет указать профиль деятельности фирмы.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7756263" cy="1054250"/>
          </a:xfrm>
        </p:spPr>
        <p:txBody>
          <a:bodyPr/>
          <a:lstStyle/>
          <a:p>
            <a:r>
              <a:rPr lang="ru-RU" sz="4000" dirty="0"/>
              <a:t>Рекомендации по составлению резюме</a:t>
            </a:r>
          </a:p>
        </p:txBody>
      </p:sp>
    </p:spTree>
    <p:extLst>
      <p:ext uri="{BB962C8B-B14F-4D97-AF65-F5344CB8AC3E}">
        <p14:creationId xmlns:p14="http://schemas.microsoft.com/office/powerpoint/2010/main" val="363336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3. Следует сообщить о полученных отличительных знаках, государственных наградах и премиях.</a:t>
            </a:r>
          </a:p>
          <a:p>
            <a:r>
              <a:rPr lang="ru-RU" sz="1800" dirty="0" smtClean="0"/>
              <a:t>4. Завершая описание своих навыков, сообщите о владении компьютером и иностранными языками. Можно указать скорость набора при печати, которой вы владеете. В этот раздел может включаться все, что повышает вашу ценность в глазах работодателя (наличие водительских прав, загранпаспорт, личные качества)</a:t>
            </a:r>
          </a:p>
          <a:p>
            <a:r>
              <a:rPr lang="ru-RU" sz="1800" dirty="0" smtClean="0"/>
              <a:t>5. </a:t>
            </a:r>
            <a:r>
              <a:rPr lang="ru-RU" sz="1800" dirty="0"/>
              <a:t>О</a:t>
            </a:r>
            <a:r>
              <a:rPr lang="ru-RU" sz="1800" dirty="0" smtClean="0"/>
              <a:t>тдельную строку отведите вашему хобби.</a:t>
            </a:r>
          </a:p>
          <a:p>
            <a:r>
              <a:rPr lang="ru-RU" sz="1800" dirty="0" smtClean="0"/>
              <a:t>6. В самом конце можно указать размер желаемого заработка.  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Рекомендации по составлению резюме</a:t>
            </a:r>
          </a:p>
        </p:txBody>
      </p:sp>
    </p:spTree>
    <p:extLst>
      <p:ext uri="{BB962C8B-B14F-4D97-AF65-F5344CB8AC3E}">
        <p14:creationId xmlns:p14="http://schemas.microsoft.com/office/powerpoint/2010/main" val="16878288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Сам лист должен быть стандартных размеров – формат А4 – 210х297 см</a:t>
            </a:r>
          </a:p>
          <a:p>
            <a:r>
              <a:rPr lang="ru-RU" sz="1800" dirty="0" smtClean="0"/>
              <a:t>Вверху следует указать вакансию</a:t>
            </a:r>
          </a:p>
          <a:p>
            <a:r>
              <a:rPr lang="ru-RU" sz="1800" dirty="0" smtClean="0"/>
              <a:t>Места, где вы проходили обучение и трудились, пронумеруйте и выделите</a:t>
            </a:r>
          </a:p>
          <a:p>
            <a:r>
              <a:rPr lang="ru-RU" sz="1800" dirty="0" smtClean="0"/>
              <a:t>При составлении резюме следует использовать активные глаголы: управлять, руководить, помогать, организовывать, оценивать, планировать, проектировать и др.</a:t>
            </a:r>
          </a:p>
          <a:p>
            <a:r>
              <a:rPr lang="ru-RU" sz="1800" dirty="0" smtClean="0"/>
              <a:t>Избегайте непонятных сокращений, длинных фраз, выделите обязательно заголовки разделов</a:t>
            </a: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620688"/>
            <a:ext cx="7756263" cy="1054250"/>
          </a:xfrm>
        </p:spPr>
        <p:txBody>
          <a:bodyPr/>
          <a:lstStyle/>
          <a:p>
            <a:r>
              <a:rPr lang="ru-RU" sz="3600" dirty="0" smtClean="0"/>
              <a:t>Как располагать текст на листе?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183199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Пример профессионального резюме</a:t>
            </a:r>
            <a:endParaRPr lang="ru-RU" sz="3600" dirty="0"/>
          </a:p>
        </p:txBody>
      </p:sp>
      <p:pic>
        <p:nvPicPr>
          <p:cNvPr id="1026" name="Picture 2" descr="C:\Users\User\Desktop\IMG_00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2060848"/>
            <a:ext cx="648072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19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Составьте свое резюме. </a:t>
            </a:r>
          </a:p>
          <a:p>
            <a:r>
              <a:rPr lang="ru-RU" sz="1800" dirty="0" smtClean="0"/>
              <a:t>Проанализируйте, может ли оно заинтересовать работодателя.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Практическая работа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228484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82</TotalTime>
  <Words>497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Твердый переплет</vt:lpstr>
      <vt:lpstr>Профессиональное резюме</vt:lpstr>
      <vt:lpstr>Цель урока:</vt:lpstr>
      <vt:lpstr>Профессиональное резюме</vt:lpstr>
      <vt:lpstr>Рекомендации по составлению резюме</vt:lpstr>
      <vt:lpstr>Рекомендации по составлению резюме</vt:lpstr>
      <vt:lpstr>Рекомендации по составлению резюме</vt:lpstr>
      <vt:lpstr>Как располагать текст на листе?</vt:lpstr>
      <vt:lpstr>Пример профессионального резюме</vt:lpstr>
      <vt:lpstr>Практическая работа</vt:lpstr>
      <vt:lpstr>Вопросы для самопроверки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Профессиональное резюме</dc:title>
  <dc:creator>User</dc:creator>
  <cp:lastModifiedBy>User</cp:lastModifiedBy>
  <cp:revision>10</cp:revision>
  <dcterms:created xsi:type="dcterms:W3CDTF">2015-01-21T17:30:22Z</dcterms:created>
  <dcterms:modified xsi:type="dcterms:W3CDTF">2015-01-21T19:00:59Z</dcterms:modified>
</cp:coreProperties>
</file>