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0" r:id="rId3"/>
    <p:sldId id="258" r:id="rId4"/>
    <p:sldId id="259" r:id="rId5"/>
    <p:sldId id="260" r:id="rId6"/>
    <p:sldId id="261" r:id="rId7"/>
    <p:sldId id="264" r:id="rId8"/>
    <p:sldId id="268" r:id="rId9"/>
    <p:sldId id="265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5FB1ED7-1A43-4754-A43B-42BDE664C3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B4C1DA-895B-462A-945B-F9252F5B32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1ED7-1A43-4754-A43B-42BDE664C3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C1DA-895B-462A-945B-F9252F5B3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1ED7-1A43-4754-A43B-42BDE664C3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C1DA-895B-462A-945B-F9252F5B3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FB1ED7-1A43-4754-A43B-42BDE664C3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4C1DA-895B-462A-945B-F9252F5B32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5FB1ED7-1A43-4754-A43B-42BDE664C3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B4C1DA-895B-462A-945B-F9252F5B32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1ED7-1A43-4754-A43B-42BDE664C3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C1DA-895B-462A-945B-F9252F5B32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1ED7-1A43-4754-A43B-42BDE664C3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C1DA-895B-462A-945B-F9252F5B32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FB1ED7-1A43-4754-A43B-42BDE664C3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4C1DA-895B-462A-945B-F9252F5B32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B1ED7-1A43-4754-A43B-42BDE664C3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C1DA-895B-462A-945B-F9252F5B3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FB1ED7-1A43-4754-A43B-42BDE664C3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4C1DA-895B-462A-945B-F9252F5B327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FB1ED7-1A43-4754-A43B-42BDE664C3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4C1DA-895B-462A-945B-F9252F5B327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FB1ED7-1A43-4754-A43B-42BDE664C3B7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B4C1DA-895B-462A-945B-F9252F5B32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2578298"/>
          </a:xfrm>
        </p:spPr>
        <p:txBody>
          <a:bodyPr>
            <a:normAutofit/>
          </a:bodyPr>
          <a:lstStyle/>
          <a:p>
            <a:r>
              <a:rPr lang="ru-RU" dirty="0" smtClean="0"/>
              <a:t>Сувениры с отделкой тесьмой – «молния»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71800" y="4797152"/>
            <a:ext cx="6984776" cy="1676800"/>
          </a:xfrm>
        </p:spPr>
        <p:txBody>
          <a:bodyPr/>
          <a:lstStyle/>
          <a:p>
            <a:r>
              <a:rPr lang="ru-RU" dirty="0" smtClean="0"/>
              <a:t>Толстихина Вера Ивановна</a:t>
            </a:r>
          </a:p>
          <a:p>
            <a:r>
              <a:rPr lang="ru-RU" dirty="0" smtClean="0"/>
              <a:t>Учитель технологии ГБОУ СОШ №5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66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С изнаночной стороны пришейте ленточку для подвешивания. По шаблону выкроите деталь для задней стороны елочки из кожи или кожзаменителя и  приклейте ее к изделию.</a:t>
            </a:r>
            <a:endParaRPr lang="ru-RU" sz="2400" dirty="0"/>
          </a:p>
        </p:txBody>
      </p:sp>
      <p:pic>
        <p:nvPicPr>
          <p:cNvPr id="14339" name="Picture 3" descr="F:\DCIM\зимнии сувениры из фетра\IMG_06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9" y="1556792"/>
            <a:ext cx="3295044" cy="4135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42" name="Picture 2" descr="F:\DCIM\122___01\IMG_0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132856"/>
            <a:ext cx="2775491" cy="472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DCIM\зимнии сувениры из фетра\IMG_0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9" y="1484785"/>
            <a:ext cx="3295044" cy="4135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95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Мария </a:t>
            </a:r>
            <a:r>
              <a:rPr lang="ru-RU" dirty="0" err="1" smtClean="0"/>
              <a:t>Антюфеева</a:t>
            </a:r>
            <a:r>
              <a:rPr lang="ru-RU" dirty="0" smtClean="0"/>
              <a:t>  Фигурки из фетра</a:t>
            </a:r>
          </a:p>
          <a:p>
            <a:r>
              <a:rPr lang="ru-RU" dirty="0" smtClean="0"/>
              <a:t>Москва, «АСТ-Пресс», 2014.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42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78098"/>
          </a:xfrm>
        </p:spPr>
        <p:txBody>
          <a:bodyPr/>
          <a:lstStyle/>
          <a:p>
            <a:pPr algn="ctr"/>
            <a:r>
              <a:rPr lang="ru-RU" dirty="0" smtClean="0"/>
              <a:t>Материалы и отделка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Зелёный и черный фетр</a:t>
            </a:r>
          </a:p>
          <a:p>
            <a:r>
              <a:rPr lang="ru-RU" dirty="0" smtClean="0"/>
              <a:t>Кожзаменитель</a:t>
            </a:r>
          </a:p>
          <a:p>
            <a:r>
              <a:rPr lang="ru-RU" dirty="0" smtClean="0"/>
              <a:t>Тесьма – «молния»</a:t>
            </a:r>
          </a:p>
          <a:p>
            <a:r>
              <a:rPr lang="ru-RU" dirty="0" smtClean="0"/>
              <a:t>Хлопчатобумажные нитки</a:t>
            </a:r>
          </a:p>
          <a:p>
            <a:r>
              <a:rPr lang="ru-RU" dirty="0" smtClean="0"/>
              <a:t>Бисер, </a:t>
            </a:r>
            <a:r>
              <a:rPr lang="ru-RU" dirty="0" err="1" smtClean="0"/>
              <a:t>пайетки</a:t>
            </a:r>
            <a:r>
              <a:rPr lang="ru-RU" dirty="0" smtClean="0"/>
              <a:t>, бусины</a:t>
            </a:r>
          </a:p>
          <a:p>
            <a:r>
              <a:rPr lang="ru-RU" dirty="0" smtClean="0"/>
              <a:t>Тесьма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Инструменты</a:t>
            </a:r>
          </a:p>
          <a:p>
            <a:r>
              <a:rPr lang="ru-RU" dirty="0" smtClean="0"/>
              <a:t>Игла и булавки, игольница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Наперсток</a:t>
            </a:r>
          </a:p>
          <a:p>
            <a:r>
              <a:rPr lang="ru-RU" dirty="0" smtClean="0"/>
              <a:t>Карандаш, мел, линейка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78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 бумаги нарисуйте эскиз ёлочки. Старайтесь делать контур как можно  более плавным. Размер эскиза должен соответствовать желаемому размеру изделия.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F:\DCIM\122___01\IMG_0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3"/>
            <a:ext cx="4419232" cy="4824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77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ырежьте изображение по контуру. Получился шаблон.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Обведите крону ёлочки на фетре.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Лера\Desktop\зима\IMG_06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0671" y="1483057"/>
            <a:ext cx="4642659" cy="4522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81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Выкроите детали и приклейте их к основе – кусочку толстого черного фетра. Оставьте работу на 20-30 минут для высыхания.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Лера\Desktop\зима\IMG_06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3085" y="2031567"/>
            <a:ext cx="4035829" cy="4010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97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Отделите от молнии тесьму. Обожгите ткань, на которой держатся зубчики.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F:\DCIM\122___01\IMG_0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82124"/>
            <a:ext cx="7344816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70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80" y="260648"/>
            <a:ext cx="8219256" cy="22902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пришивать обрезанную молнию на основу черной хлопчатобумажной ниткой по контуру кроны, прихватывая каждый зубчик.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пришивания молнии постоянно подтягивайте нитку и следите, чтобы она не перекручивалась и не путалась, цепляясь за зубчики.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F:\DCIM\122___01\IMG_0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1"/>
            <a:ext cx="5256584" cy="3317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78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Отдельно обшейте основание ствола. Закрепите нитку и вырежьте  ёлочку, отступив 1 – 2 мм от молнии.</a:t>
            </a:r>
            <a:endParaRPr lang="ru-RU" sz="2400" dirty="0"/>
          </a:p>
        </p:txBody>
      </p:sp>
      <p:pic>
        <p:nvPicPr>
          <p:cNvPr id="10242" name="Picture 2" descr="F:\DCIM\122___01\IMG_0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12778"/>
            <a:ext cx="3127361" cy="3875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43" name="Picture 3" descr="F:\DCIM\122___01\IMG_0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70" y="2276873"/>
            <a:ext cx="3351671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45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Украсьте ёлочку разноцветным бисером, сделайте новогоднюю гирлянду. Из фетра вырезать дыроколом разноцветные кружочки и пришить, вышить узор нитками мулине.</a:t>
            </a:r>
            <a:endParaRPr lang="ru-RU" sz="2400" dirty="0"/>
          </a:p>
        </p:txBody>
      </p:sp>
      <p:pic>
        <p:nvPicPr>
          <p:cNvPr id="11266" name="Picture 2" descr="F:\DCIM\122___01\IMG_0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234115" cy="4866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4889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</TotalTime>
  <Words>214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Сувениры с отделкой тесьмой – «молния»</vt:lpstr>
      <vt:lpstr>Материалы и отделка</vt:lpstr>
      <vt:lpstr>На листе бумаги нарисуйте эскиз ёлочки. Старайтесь делать контур как можно  более плавным. Размер эскиза должен соответствовать желаемому размеру изделия.</vt:lpstr>
      <vt:lpstr>Вырежьте изображение по контуру. Получился шаблон. Обведите крону ёлочки на фетре. </vt:lpstr>
      <vt:lpstr>Выкроите детали и приклейте их к основе – кусочку толстого черного фетра. Оставьте работу на 20-30 минут для высыхания.</vt:lpstr>
      <vt:lpstr>Отделите от молнии тесьму. Обожгите ткань, на которой держатся зубчики.</vt:lpstr>
      <vt:lpstr>Начните пришивать обрезанную молнию на основу черной хлопчатобумажной ниткой по контуру кроны, прихватывая каждый зубчик. Во время пришивания молнии постоянно подтягивайте нитку и следите, чтобы она не перекручивалась и не путалась, цепляясь за зубчики. </vt:lpstr>
      <vt:lpstr>Отдельно обшейте основание ствола. Закрепите нитку и вырежьте  ёлочку, отступив 1 – 2 мм от молнии.</vt:lpstr>
      <vt:lpstr>Украсьте ёлочку разноцветным бисером, сделайте новогоднюю гирлянду. Из фетра вырезать дыроколом разноцветные кружочки и пришить, вышить узор нитками мулине.</vt:lpstr>
      <vt:lpstr>С изнаночной стороны пришейте ленточку для подвешивания. По шаблону выкроите деталь для задней стороны елочки из кожи или кожзаменителя и  приклейте ее к изделию.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Сувениры с отделкой тесьмой – «молния»</dc:title>
  <dc:creator>Лера</dc:creator>
  <cp:lastModifiedBy>Лера</cp:lastModifiedBy>
  <cp:revision>5</cp:revision>
  <dcterms:created xsi:type="dcterms:W3CDTF">2015-01-25T19:45:48Z</dcterms:created>
  <dcterms:modified xsi:type="dcterms:W3CDTF">2015-01-25T20:33:26Z</dcterms:modified>
</cp:coreProperties>
</file>