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905" y="-315416"/>
            <a:ext cx="9967457" cy="747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7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1"/>
            <a:ext cx="9144000" cy="686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7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17798"/>
            <a:ext cx="9282069" cy="696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5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8" y="-257340"/>
            <a:ext cx="9487119" cy="711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Рубашкина</dc:creator>
  <cp:lastModifiedBy>Ирина Рубашкина</cp:lastModifiedBy>
  <cp:revision>2</cp:revision>
  <dcterms:created xsi:type="dcterms:W3CDTF">2015-01-31T19:25:12Z</dcterms:created>
  <dcterms:modified xsi:type="dcterms:W3CDTF">2015-01-31T19:29:59Z</dcterms:modified>
</cp:coreProperties>
</file>