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4"/>
  </p:notesMasterIdLst>
  <p:sldIdLst>
    <p:sldId id="256" r:id="rId2"/>
    <p:sldId id="273" r:id="rId3"/>
    <p:sldId id="261" r:id="rId4"/>
    <p:sldId id="266" r:id="rId5"/>
    <p:sldId id="264" r:id="rId6"/>
    <p:sldId id="259" r:id="rId7"/>
    <p:sldId id="263" r:id="rId8"/>
    <p:sldId id="270" r:id="rId9"/>
    <p:sldId id="268" r:id="rId10"/>
    <p:sldId id="272" r:id="rId11"/>
    <p:sldId id="267" r:id="rId12"/>
    <p:sldId id="262" r:id="rId1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150" autoAdjust="0"/>
    <p:restoredTop sz="94401" autoAdjust="0"/>
  </p:normalViewPr>
  <p:slideViewPr>
    <p:cSldViewPr>
      <p:cViewPr varScale="1">
        <p:scale>
          <a:sx n="81" d="100"/>
          <a:sy n="81" d="100"/>
        </p:scale>
        <p:origin x="1032" y="6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42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7CDB1AA-3372-427C-8291-52B99B43F8AF}" type="datetimeFigureOut">
              <a:rPr lang="ru-RU" smtClean="0"/>
              <a:pPr/>
              <a:t>01.03.2015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8301C7-F554-4544-A10E-687D1AE53210}" type="slidenum">
              <a:rPr lang="ru-RU" smtClean="0"/>
              <a:pPr/>
              <a:t>‹#›</a:t>
            </a:fld>
            <a:endParaRPr lang="ru-RU"/>
          </a:p>
        </p:txBody>
      </p:sp>
    </p:spTree>
    <p:extLst>
      <p:ext uri="{BB962C8B-B14F-4D97-AF65-F5344CB8AC3E}">
        <p14:creationId xmlns:p14="http://schemas.microsoft.com/office/powerpoint/2010/main" val="316958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8301C7-F554-4544-A10E-687D1AE53210}" type="slidenum">
              <a:rPr lang="ru-RU" smtClean="0"/>
              <a:pPr/>
              <a:t>10</a:t>
            </a:fld>
            <a:endParaRPr lang="ru-RU"/>
          </a:p>
        </p:txBody>
      </p:sp>
    </p:spTree>
    <p:extLst>
      <p:ext uri="{BB962C8B-B14F-4D97-AF65-F5344CB8AC3E}">
        <p14:creationId xmlns:p14="http://schemas.microsoft.com/office/powerpoint/2010/main" val="23867388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dirty="0"/>
          </a:p>
        </p:txBody>
      </p:sp>
      <p:sp>
        <p:nvSpPr>
          <p:cNvPr id="4" name="Номер слайда 3"/>
          <p:cNvSpPr>
            <a:spLocks noGrp="1"/>
          </p:cNvSpPr>
          <p:nvPr>
            <p:ph type="sldNum" sz="quarter" idx="10"/>
          </p:nvPr>
        </p:nvSpPr>
        <p:spPr/>
        <p:txBody>
          <a:bodyPr/>
          <a:lstStyle/>
          <a:p>
            <a:fld id="{678301C7-F554-4544-A10E-687D1AE53210}" type="slidenum">
              <a:rPr lang="ru-RU" smtClean="0"/>
              <a:pPr/>
              <a:t>12</a:t>
            </a:fld>
            <a:endParaRPr lang="ru-RU"/>
          </a:p>
        </p:txBody>
      </p:sp>
    </p:spTree>
    <p:extLst>
      <p:ext uri="{BB962C8B-B14F-4D97-AF65-F5344CB8AC3E}">
        <p14:creationId xmlns:p14="http://schemas.microsoft.com/office/powerpoint/2010/main" val="1583387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008AF4A6-FA24-45C3-A450-50CE33637792}" type="datetimeFigureOut">
              <a:rPr lang="ru-RU" smtClean="0"/>
              <a:pPr/>
              <a:t>01.03.2015</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D63880A2-6F4A-41D2-AF5E-A8439E641A85}"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AF4A6-FA24-45C3-A450-50CE33637792}" type="datetimeFigureOut">
              <a:rPr lang="ru-RU" smtClean="0"/>
              <a:pPr/>
              <a:t>01.03.2015</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3880A2-6F4A-41D2-AF5E-A8439E641A85}"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gi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15.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Ban.ru - Просмотр изображения: AnimOtkritkiK8Marta 049.gif"/>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0" y="1"/>
            <a:ext cx="9144000" cy="6867128"/>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Кукла Мокси В Новом Виде"/>
          <p:cNvPicPr>
            <a:picLocks noGrp="1" noChangeAspect="1" noChangeArrowheads="1"/>
          </p:cNvPicPr>
          <p:nvPr>
            <p:ph sz="half" idx="2"/>
          </p:nvPr>
        </p:nvPicPr>
        <p:blipFill rotWithShape="1">
          <a:blip r:embed="rId3">
            <a:extLst>
              <a:ext uri="{28A0092B-C50C-407E-A947-70E740481C1C}">
                <a14:useLocalDpi xmlns:a14="http://schemas.microsoft.com/office/drawing/2010/main" val="0"/>
              </a:ext>
            </a:extLst>
          </a:blip>
          <a:srcRect l="32653" r="31972"/>
          <a:stretch/>
        </p:blipFill>
        <p:spPr bwMode="auto">
          <a:xfrm>
            <a:off x="5652120" y="749794"/>
            <a:ext cx="2304256" cy="609054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p:txBody>
          <a:bodyPr>
            <a:noAutofit/>
          </a:bodyPr>
          <a:lstStyle/>
          <a:p>
            <a:r>
              <a:rPr lang="ru-RU" sz="4000" i="1" dirty="0" smtClean="0">
                <a:solidFill>
                  <a:srgbClr val="C00000"/>
                </a:solidFill>
              </a:rPr>
              <a:t>Сделай </a:t>
            </a:r>
            <a:r>
              <a:rPr lang="ru-RU" sz="4000" i="1" dirty="0">
                <a:solidFill>
                  <a:srgbClr val="C00000"/>
                </a:solidFill>
              </a:rPr>
              <a:t>комплимент</a:t>
            </a:r>
            <a:r>
              <a:rPr lang="ru-RU" sz="4000" i="1" dirty="0" smtClean="0">
                <a:solidFill>
                  <a:srgbClr val="C00000"/>
                </a:solidFill>
              </a:rPr>
              <a:t/>
            </a:r>
            <a:br>
              <a:rPr lang="ru-RU" sz="4000" i="1" dirty="0" smtClean="0">
                <a:solidFill>
                  <a:srgbClr val="C00000"/>
                </a:solidFill>
              </a:rPr>
            </a:br>
            <a:endParaRPr lang="ru-RU" sz="4000" i="1" dirty="0">
              <a:solidFill>
                <a:srgbClr val="C00000"/>
              </a:solidFill>
            </a:endParaRPr>
          </a:p>
        </p:txBody>
      </p:sp>
      <p:sp>
        <p:nvSpPr>
          <p:cNvPr id="3" name="Объект 2"/>
          <p:cNvSpPr>
            <a:spLocks noGrp="1"/>
          </p:cNvSpPr>
          <p:nvPr>
            <p:ph sz="half" idx="1"/>
          </p:nvPr>
        </p:nvSpPr>
        <p:spPr>
          <a:xfrm>
            <a:off x="457200" y="1600200"/>
            <a:ext cx="5194920" cy="4781128"/>
          </a:xfrm>
        </p:spPr>
        <p:txBody>
          <a:bodyPr>
            <a:normAutofit fontScale="92500" lnSpcReduction="10000"/>
          </a:bodyPr>
          <a:lstStyle/>
          <a:p>
            <a:r>
              <a:rPr lang="ru-RU" dirty="0"/>
              <a:t>Игра проводится в форме словесной дуэли. Каждая участница должна убедить соперницу в своем превосходстве. Для этого, одна из участниц говорит: «Я самая красивая», другая ей отвечает: «Зато я самая умная». Потом подключается третья и т.д. Повторяться нельзя. Победит та, которая больше качеств назовет и ни разу не повторится.</a:t>
            </a:r>
          </a:p>
        </p:txBody>
      </p:sp>
    </p:spTree>
    <p:extLst>
      <p:ext uri="{BB962C8B-B14F-4D97-AF65-F5344CB8AC3E}">
        <p14:creationId xmlns:p14="http://schemas.microsoft.com/office/powerpoint/2010/main" val="3492781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i="1" dirty="0">
                <a:solidFill>
                  <a:srgbClr val="0070C0"/>
                </a:solidFill>
              </a:rPr>
              <a:t>Вокальный конкурс</a:t>
            </a:r>
          </a:p>
        </p:txBody>
      </p:sp>
      <p:pic>
        <p:nvPicPr>
          <p:cNvPr id="7170" name="Picture 2" descr="Картинка бабочка, девушка, арт, поёт. - 1 Декабря 2013 - Blog - China-gsm"/>
          <p:cNvPicPr>
            <a:picLocks noGrp="1" noChangeAspect="1" noChangeArrowheads="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5436096" y="3284984"/>
            <a:ext cx="2857500" cy="2990850"/>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Дневник Людмила_Дунина : LiveInternet - Российский Сервис Он…"/>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827584" y="1417638"/>
            <a:ext cx="3114675" cy="511492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4000" b="1" i="1" dirty="0" smtClean="0">
                <a:solidFill>
                  <a:srgbClr val="C00000"/>
                </a:solidFill>
              </a:rPr>
              <a:t>Танцевальный конкурс</a:t>
            </a:r>
            <a:r>
              <a:rPr lang="ru-RU" sz="4000" i="1" dirty="0" smtClean="0">
                <a:solidFill>
                  <a:srgbClr val="C00000"/>
                </a:solidFill>
              </a:rPr>
              <a:t/>
            </a:r>
            <a:br>
              <a:rPr lang="ru-RU" sz="4000" i="1" dirty="0" smtClean="0">
                <a:solidFill>
                  <a:srgbClr val="C00000"/>
                </a:solidFill>
              </a:rPr>
            </a:br>
            <a:endParaRPr lang="ru-RU" sz="4000" i="1" dirty="0">
              <a:solidFill>
                <a:srgbClr val="C00000"/>
              </a:solidFill>
            </a:endParaRPr>
          </a:p>
        </p:txBody>
      </p:sp>
      <p:pic>
        <p:nvPicPr>
          <p:cNvPr id="6146" name="Picture 2" descr="Картинки добавленные пользователем: Sector Happiness"/>
          <p:cNvPicPr>
            <a:picLocks noChangeAspect="1" noChangeArrowheads="1" noCrop="1"/>
          </p:cNvPicPr>
          <p:nvPr/>
        </p:nvPicPr>
        <p:blipFill>
          <a:blip r:embed="rId3">
            <a:extLst>
              <a:ext uri="{28A0092B-C50C-407E-A947-70E740481C1C}">
                <a14:useLocalDpi xmlns:a14="http://schemas.microsoft.com/office/drawing/2010/main" val="0"/>
              </a:ext>
            </a:extLst>
          </a:blip>
          <a:srcRect/>
          <a:stretch>
            <a:fillRect/>
          </a:stretch>
        </p:blipFill>
        <p:spPr bwMode="auto">
          <a:xfrm>
            <a:off x="2915816" y="980728"/>
            <a:ext cx="3007710" cy="4991519"/>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600" i="1" dirty="0" smtClean="0">
                <a:solidFill>
                  <a:srgbClr val="0070C0"/>
                </a:solidFill>
              </a:rPr>
              <a:t>Создай </a:t>
            </a:r>
            <a:r>
              <a:rPr lang="ru-RU" sz="6600" i="1" dirty="0">
                <a:solidFill>
                  <a:srgbClr val="0070C0"/>
                </a:solidFill>
              </a:rPr>
              <a:t>лицо человека</a:t>
            </a:r>
          </a:p>
        </p:txBody>
      </p:sp>
      <p:sp>
        <p:nvSpPr>
          <p:cNvPr id="3" name="Объект 2"/>
          <p:cNvSpPr>
            <a:spLocks noGrp="1"/>
          </p:cNvSpPr>
          <p:nvPr>
            <p:ph sz="half" idx="1"/>
          </p:nvPr>
        </p:nvSpPr>
        <p:spPr>
          <a:xfrm>
            <a:off x="457200" y="1600200"/>
            <a:ext cx="4978896" cy="4525963"/>
          </a:xfrm>
        </p:spPr>
        <p:txBody>
          <a:bodyPr>
            <a:normAutofit fontScale="92500" lnSpcReduction="10000"/>
          </a:bodyPr>
          <a:lstStyle/>
          <a:p>
            <a:r>
              <a:rPr lang="ru-RU" dirty="0" smtClean="0"/>
              <a:t>По </a:t>
            </a:r>
            <a:r>
              <a:rPr lang="ru-RU" dirty="0"/>
              <a:t>команде ведущего мама должна надуть шарик до среднего размера, повязать на него косынку таким образом, как обычно повязывают платки бабушки под подбородок. После этого шарик передается ребенку, который должен маркером нарисовать лицо человека. Кто быстрее и лучше справится с этим заданием, тот становится победителем.</a:t>
            </a:r>
          </a:p>
          <a:p>
            <a:endParaRPr lang="ru-RU" dirty="0"/>
          </a:p>
        </p:txBody>
      </p:sp>
      <p:pic>
        <p:nvPicPr>
          <p:cNvPr id="1026" name="Picture 2" descr="Воздушные шары. Обсуждение на LiveInternet - Российский Сервис Онлайн-Дневников"/>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20816" y="1600200"/>
            <a:ext cx="3168734" cy="39980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19668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Остров ГдеТоТам Журнал ПАРТНЕР"/>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952256" y="1916832"/>
            <a:ext cx="3744416" cy="3532468"/>
          </a:xfrm>
          <a:prstGeom prst="rect">
            <a:avLst/>
          </a:prstGeom>
          <a:noFill/>
          <a:extLst>
            <a:ext uri="{909E8E84-426E-40DD-AFC4-6F175D3DCCD1}">
              <a14:hiddenFill xmlns:a14="http://schemas.microsoft.com/office/drawing/2010/main">
                <a:solidFill>
                  <a:srgbClr val="FFFFFF"/>
                </a:solidFill>
              </a14:hiddenFill>
            </a:ext>
          </a:extLst>
        </p:spPr>
      </p:pic>
      <p:sp>
        <p:nvSpPr>
          <p:cNvPr id="2" name="Заголовок 1"/>
          <p:cNvSpPr>
            <a:spLocks noGrp="1"/>
          </p:cNvSpPr>
          <p:nvPr>
            <p:ph type="title"/>
          </p:nvPr>
        </p:nvSpPr>
        <p:spPr>
          <a:xfrm>
            <a:off x="457200" y="571480"/>
            <a:ext cx="8229600" cy="846158"/>
          </a:xfrm>
        </p:spPr>
        <p:txBody>
          <a:bodyPr>
            <a:noAutofit/>
          </a:bodyPr>
          <a:lstStyle/>
          <a:p>
            <a:r>
              <a:rPr lang="ru-RU" sz="6000" dirty="0"/>
              <a:t/>
            </a:r>
            <a:br>
              <a:rPr lang="ru-RU" sz="6000" dirty="0"/>
            </a:br>
            <a:r>
              <a:rPr lang="ru-RU" sz="3600" b="1" dirty="0">
                <a:solidFill>
                  <a:srgbClr val="FF0000"/>
                </a:solidFill>
              </a:rPr>
              <a:t>ВЫ ПОЕДЕТЕ НА </a:t>
            </a:r>
            <a:r>
              <a:rPr lang="ru-RU" sz="3600" b="1" dirty="0" smtClean="0">
                <a:solidFill>
                  <a:srgbClr val="FF0000"/>
                </a:solidFill>
              </a:rPr>
              <a:t>БАЛ</a:t>
            </a:r>
            <a:r>
              <a:rPr lang="ru-RU" sz="6000" b="1" i="1" dirty="0" smtClean="0"/>
              <a:t/>
            </a:r>
            <a:br>
              <a:rPr lang="ru-RU" sz="6000" b="1" i="1" dirty="0" smtClean="0"/>
            </a:br>
            <a:endParaRPr lang="ru-RU" sz="6000" i="1" dirty="0"/>
          </a:p>
        </p:txBody>
      </p:sp>
      <p:sp>
        <p:nvSpPr>
          <p:cNvPr id="4" name="Объект 3"/>
          <p:cNvSpPr>
            <a:spLocks noGrp="1"/>
          </p:cNvSpPr>
          <p:nvPr>
            <p:ph sz="half" idx="1"/>
          </p:nvPr>
        </p:nvSpPr>
        <p:spPr>
          <a:xfrm>
            <a:off x="457200" y="1600200"/>
            <a:ext cx="4834880" cy="4525963"/>
          </a:xfrm>
        </p:spPr>
        <p:txBody>
          <a:bodyPr>
            <a:normAutofit fontScale="92500" lnSpcReduction="20000"/>
          </a:bodyPr>
          <a:lstStyle/>
          <a:p>
            <a:r>
              <a:rPr lang="ru-RU" dirty="0" smtClean="0"/>
              <a:t>Играют </a:t>
            </a:r>
            <a:r>
              <a:rPr lang="ru-RU" dirty="0"/>
              <a:t>две участницы. Они садятся перед воображаемым зеркалом и пользуются воображаемыми предметами: помадой, тенями, тушью, лаком для волос, лаком для ногтей. Задача — молча, без единого слова, изобразить процесс нанесения макияжа перед балом. Победит та, кто справится с ролью наиболее убедительно.... </a:t>
            </a:r>
          </a:p>
          <a:p>
            <a:endParaRPr lang="ru-RU"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solidFill>
                  <a:srgbClr val="C00000"/>
                </a:solidFill>
              </a:rPr>
              <a:t>Одеть ребенка</a:t>
            </a:r>
            <a:endParaRPr lang="ru-RU" sz="6000" i="1" dirty="0">
              <a:solidFill>
                <a:srgbClr val="C00000"/>
              </a:solidFill>
            </a:endParaRPr>
          </a:p>
        </p:txBody>
      </p:sp>
      <p:sp>
        <p:nvSpPr>
          <p:cNvPr id="3" name="Содержимое 2"/>
          <p:cNvSpPr>
            <a:spLocks noGrp="1"/>
          </p:cNvSpPr>
          <p:nvPr>
            <p:ph sz="half" idx="1"/>
          </p:nvPr>
        </p:nvSpPr>
        <p:spPr>
          <a:xfrm>
            <a:off x="457200" y="1600201"/>
            <a:ext cx="4402832" cy="3412976"/>
          </a:xfrm>
        </p:spPr>
        <p:txBody>
          <a:bodyPr>
            <a:normAutofit/>
          </a:bodyPr>
          <a:lstStyle/>
          <a:p>
            <a:pPr marL="0" indent="0">
              <a:buNone/>
            </a:pPr>
            <a:r>
              <a:rPr lang="ru-RU" dirty="0"/>
              <a:t/>
            </a:r>
            <a:br>
              <a:rPr lang="ru-RU" dirty="0"/>
            </a:br>
            <a:r>
              <a:rPr lang="ru-RU" dirty="0" smtClean="0"/>
              <a:t>Задача </a:t>
            </a:r>
            <a:r>
              <a:rPr lang="ru-RU" dirty="0"/>
              <a:t>— быстро и аккуратно </a:t>
            </a:r>
            <a:r>
              <a:rPr lang="ru-RU" dirty="0" smtClean="0"/>
              <a:t>одеть </a:t>
            </a:r>
            <a:r>
              <a:rPr lang="ru-RU" dirty="0"/>
              <a:t>и запеленать </a:t>
            </a:r>
            <a:r>
              <a:rPr lang="ru-RU" dirty="0" smtClean="0"/>
              <a:t>куклу. Победит тот, </a:t>
            </a:r>
            <a:r>
              <a:rPr lang="ru-RU" dirty="0"/>
              <a:t>кто лучше всех справится с предложенным заданием.</a:t>
            </a:r>
          </a:p>
        </p:txBody>
      </p:sp>
      <p:pic>
        <p:nvPicPr>
          <p:cNvPr id="8194" name="Picture 2" descr="ЗАПОЛНЕННЫЕ КУКЛЫ (ДЕВУШКА) для сбывания - заполненная кукла изготовление от фарфора (92808295)"/>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4648200" y="2278337"/>
            <a:ext cx="4038600" cy="316968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solidFill>
                  <a:srgbClr val="7030A0"/>
                </a:solidFill>
              </a:rPr>
              <a:t>Женщина за рулем</a:t>
            </a:r>
            <a:endParaRPr lang="ru-RU" sz="6000" i="1" dirty="0">
              <a:solidFill>
                <a:srgbClr val="7030A0"/>
              </a:solidFill>
            </a:endParaRPr>
          </a:p>
        </p:txBody>
      </p:sp>
      <p:sp>
        <p:nvSpPr>
          <p:cNvPr id="3" name="Содержимое 2"/>
          <p:cNvSpPr>
            <a:spLocks noGrp="1"/>
          </p:cNvSpPr>
          <p:nvPr>
            <p:ph sz="half" idx="1"/>
          </p:nvPr>
        </p:nvSpPr>
        <p:spPr>
          <a:xfrm>
            <a:off x="457200" y="1214422"/>
            <a:ext cx="4038600" cy="4911741"/>
          </a:xfrm>
        </p:spPr>
        <p:txBody>
          <a:bodyPr>
            <a:normAutofit/>
          </a:bodyPr>
          <a:lstStyle/>
          <a:p>
            <a:pPr marL="0" indent="0">
              <a:buNone/>
            </a:pPr>
            <a:r>
              <a:rPr lang="ru-RU" dirty="0" smtClean="0"/>
              <a:t>В </a:t>
            </a:r>
            <a:r>
              <a:rPr lang="ru-RU" dirty="0"/>
              <a:t>современном мире все больше дам водит </a:t>
            </a:r>
            <a:r>
              <a:rPr lang="ru-RU" dirty="0" smtClean="0"/>
              <a:t>автомобиль. </a:t>
            </a:r>
            <a:r>
              <a:rPr lang="ru-RU" dirty="0"/>
              <a:t>Продемонстрировать мастерство </a:t>
            </a:r>
            <a:r>
              <a:rPr lang="ru-RU" dirty="0" smtClean="0"/>
              <a:t>предлагается участницам, которым </a:t>
            </a:r>
            <a:r>
              <a:rPr lang="ru-RU" dirty="0"/>
              <a:t>выдаются игрушечные машинки на </a:t>
            </a:r>
            <a:r>
              <a:rPr lang="ru-RU" dirty="0" smtClean="0"/>
              <a:t>веревочках. Нужно преодолеть </a:t>
            </a:r>
            <a:r>
              <a:rPr lang="ru-RU" dirty="0"/>
              <a:t>заданный маршрут. </a:t>
            </a:r>
          </a:p>
        </p:txBody>
      </p:sp>
      <p:pic>
        <p:nvPicPr>
          <p:cNvPr id="10242" name="Picture 2" descr="Анимашка детский автомобильчик - Дети, детская - Анимация - …"/>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4860032" y="1988840"/>
            <a:ext cx="3708595" cy="273630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Мама </a:t>
            </a:r>
            <a:r>
              <a:rPr lang="ru-RU" b="1" dirty="0"/>
              <a:t>собирается на работу</a:t>
            </a:r>
            <a:r>
              <a:rPr lang="ru-RU" b="1" dirty="0" smtClean="0"/>
              <a:t/>
            </a:r>
            <a:br>
              <a:rPr lang="ru-RU" b="1" dirty="0" smtClean="0"/>
            </a:br>
            <a:endParaRPr lang="ru-RU" dirty="0"/>
          </a:p>
        </p:txBody>
      </p:sp>
      <p:sp>
        <p:nvSpPr>
          <p:cNvPr id="4" name="Объект 3"/>
          <p:cNvSpPr>
            <a:spLocks noGrp="1"/>
          </p:cNvSpPr>
          <p:nvPr>
            <p:ph sz="half" idx="1"/>
          </p:nvPr>
        </p:nvSpPr>
        <p:spPr/>
        <p:txBody>
          <a:bodyPr>
            <a:normAutofit lnSpcReduction="10000"/>
          </a:bodyPr>
          <a:lstStyle/>
          <a:p>
            <a:r>
              <a:rPr lang="ru-RU" dirty="0"/>
              <a:t>На столиках лежат бусы, губная помада, зеркальце, клипсы и сумочка. По команде ведущего, участники должны надеть на себя клипсы, бусы, накрасить губы, взять сумочку и добежать до противоположной стены.</a:t>
            </a:r>
          </a:p>
        </p:txBody>
      </p:sp>
      <p:pic>
        <p:nvPicPr>
          <p:cNvPr id="2052" name="Picture 4" descr="Маленькая модница. (Дарья Ракчеева) / Стихи.ру - национальный сервер современной поэзии"/>
          <p:cNvPicPr>
            <a:picLocks noGrp="1" noChangeAspect="1" noChangeArrowheads="1"/>
          </p:cNvPicPr>
          <p:nvPr>
            <p:ph sz="half" idx="2"/>
          </p:nvPr>
        </p:nvPicPr>
        <p:blipFill>
          <a:blip r:embed="rId2">
            <a:extLst>
              <a:ext uri="{28A0092B-C50C-407E-A947-70E740481C1C}">
                <a14:useLocalDpi xmlns:a14="http://schemas.microsoft.com/office/drawing/2010/main" val="0"/>
              </a:ext>
            </a:extLst>
          </a:blip>
          <a:srcRect/>
          <a:stretch>
            <a:fillRect/>
          </a:stretch>
        </p:blipFill>
        <p:spPr bwMode="auto">
          <a:xfrm>
            <a:off x="5004048" y="1417638"/>
            <a:ext cx="2808312" cy="421246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Скругленный прямоугольник 6"/>
          <p:cNvSpPr/>
          <p:nvPr/>
        </p:nvSpPr>
        <p:spPr>
          <a:xfrm>
            <a:off x="251520" y="116632"/>
            <a:ext cx="8643998" cy="6429420"/>
          </a:xfrm>
          <a:prstGeom prst="roundRect">
            <a:avLst/>
          </a:prstGeom>
          <a:noFill/>
          <a:ln w="571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5" name="Рисунок 4" descr="конкурсы 8 марта в школе"/>
          <p:cNvPicPr/>
          <p:nvPr/>
        </p:nvPicPr>
        <p:blipFill>
          <a:blip r:embed="rId2">
            <a:extLst>
              <a:ext uri="{28A0092B-C50C-407E-A947-70E740481C1C}">
                <a14:useLocalDpi xmlns:a14="http://schemas.microsoft.com/office/drawing/2010/main" val="0"/>
              </a:ext>
            </a:extLst>
          </a:blip>
          <a:srcRect/>
          <a:stretch>
            <a:fillRect/>
          </a:stretch>
        </p:blipFill>
        <p:spPr bwMode="auto">
          <a:xfrm>
            <a:off x="4968553" y="1051847"/>
            <a:ext cx="3059832" cy="2665185"/>
          </a:xfrm>
          <a:prstGeom prst="rect">
            <a:avLst/>
          </a:prstGeom>
          <a:ln>
            <a:noFill/>
          </a:ln>
          <a:effectLst>
            <a:softEdge rad="112500"/>
          </a:effectLst>
        </p:spPr>
      </p:pic>
      <p:sp>
        <p:nvSpPr>
          <p:cNvPr id="6" name="Заголовок 1"/>
          <p:cNvSpPr txBox="1">
            <a:spLocks/>
          </p:cNvSpPr>
          <p:nvPr/>
        </p:nvSpPr>
        <p:spPr>
          <a:xfrm>
            <a:off x="457200" y="274638"/>
            <a:ext cx="7571184" cy="778098"/>
          </a:xfrm>
          <a:prstGeom prst="rect">
            <a:avLst/>
          </a:prstGeom>
        </p:spPr>
        <p:txBody>
          <a:bodyPr>
            <a:normAutofit fontScale="8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ru-RU" sz="6600" b="1" i="1" dirty="0" smtClean="0">
                <a:solidFill>
                  <a:srgbClr val="0070C0"/>
                </a:solidFill>
              </a:rPr>
              <a:t>Кулинарный конкурс</a:t>
            </a:r>
            <a:endParaRPr lang="ru-RU" sz="6600" i="1" dirty="0">
              <a:solidFill>
                <a:srgbClr val="0070C0"/>
              </a:solidFill>
            </a:endParaRPr>
          </a:p>
        </p:txBody>
      </p:sp>
      <p:sp>
        <p:nvSpPr>
          <p:cNvPr id="2" name="Прямоугольник 1"/>
          <p:cNvSpPr/>
          <p:nvPr/>
        </p:nvSpPr>
        <p:spPr>
          <a:xfrm>
            <a:off x="756593" y="1367401"/>
            <a:ext cx="4211960" cy="2308324"/>
          </a:xfrm>
          <a:prstGeom prst="rect">
            <a:avLst/>
          </a:prstGeom>
        </p:spPr>
        <p:txBody>
          <a:bodyPr wrap="square">
            <a:spAutoFit/>
          </a:bodyPr>
          <a:lstStyle/>
          <a:p>
            <a:r>
              <a:rPr lang="ru-RU" sz="2400" dirty="0" smtClean="0">
                <a:solidFill>
                  <a:srgbClr val="363636"/>
                </a:solidFill>
                <a:latin typeface="Tahoma" panose="020B0604030504040204" pitchFamily="34" charset="0"/>
                <a:ea typeface="Times New Roman" panose="02020603050405020304" pitchFamily="18" charset="0"/>
              </a:rPr>
              <a:t>Каждая </a:t>
            </a:r>
            <a:r>
              <a:rPr lang="ru-RU" sz="2400" dirty="0">
                <a:solidFill>
                  <a:srgbClr val="363636"/>
                </a:solidFill>
                <a:latin typeface="Tahoma" panose="020B0604030504040204" pitchFamily="34" charset="0"/>
                <a:ea typeface="Times New Roman" panose="02020603050405020304" pitchFamily="18" charset="0"/>
              </a:rPr>
              <a:t>девочка </a:t>
            </a:r>
            <a:r>
              <a:rPr lang="ru-RU" sz="2400" dirty="0" smtClean="0">
                <a:solidFill>
                  <a:srgbClr val="363636"/>
                </a:solidFill>
                <a:latin typeface="Tahoma" panose="020B0604030504040204" pitchFamily="34" charset="0"/>
                <a:ea typeface="Times New Roman" panose="02020603050405020304" pitchFamily="18" charset="0"/>
              </a:rPr>
              <a:t>должна </a:t>
            </a:r>
            <a:r>
              <a:rPr lang="ru-RU" sz="2400" dirty="0">
                <a:solidFill>
                  <a:srgbClr val="363636"/>
                </a:solidFill>
                <a:latin typeface="Tahoma" panose="020B0604030504040204" pitchFamily="34" charset="0"/>
                <a:ea typeface="Times New Roman" panose="02020603050405020304" pitchFamily="18" charset="0"/>
              </a:rPr>
              <a:t>сделать </a:t>
            </a:r>
            <a:r>
              <a:rPr lang="ru-RU" sz="2400" dirty="0" smtClean="0">
                <a:solidFill>
                  <a:srgbClr val="363636"/>
                </a:solidFill>
                <a:latin typeface="Tahoma" panose="020B0604030504040204" pitchFamily="34" charset="0"/>
                <a:ea typeface="Times New Roman" panose="02020603050405020304" pitchFamily="18" charset="0"/>
              </a:rPr>
              <a:t>3 </a:t>
            </a:r>
            <a:r>
              <a:rPr lang="ru-RU" sz="2400" dirty="0">
                <a:solidFill>
                  <a:srgbClr val="363636"/>
                </a:solidFill>
                <a:latin typeface="Tahoma" panose="020B0604030504040204" pitchFamily="34" charset="0"/>
                <a:ea typeface="Times New Roman" panose="02020603050405020304" pitchFamily="18" charset="0"/>
              </a:rPr>
              <a:t>разных </a:t>
            </a:r>
            <a:r>
              <a:rPr lang="ru-RU" sz="2400" dirty="0" smtClean="0">
                <a:solidFill>
                  <a:srgbClr val="363636"/>
                </a:solidFill>
                <a:latin typeface="Tahoma" panose="020B0604030504040204" pitchFamily="34" charset="0"/>
                <a:ea typeface="Times New Roman" panose="02020603050405020304" pitchFamily="18" charset="0"/>
              </a:rPr>
              <a:t>варианта канапе или салатов, </a:t>
            </a:r>
            <a:r>
              <a:rPr lang="ru-RU" sz="2400" dirty="0">
                <a:solidFill>
                  <a:srgbClr val="363636"/>
                </a:solidFill>
                <a:latin typeface="Tahoma" panose="020B0604030504040204" pitchFamily="34" charset="0"/>
                <a:ea typeface="Times New Roman" panose="02020603050405020304" pitchFamily="18" charset="0"/>
              </a:rPr>
              <a:t>дать название каждому маленькому шедевру или всему блюду сразу.</a:t>
            </a:r>
            <a:endParaRPr lang="ru-RU" sz="2400" dirty="0"/>
          </a:p>
        </p:txBody>
      </p:sp>
      <p:pic>
        <p:nvPicPr>
          <p:cNvPr id="9218" name="Picture 2" descr="salat DS8S84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82367" y="3799646"/>
            <a:ext cx="3432204" cy="2145742"/>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9220" name="Picture 4" descr="Салат со свежими овощами &quot; Клуб кулинаров ЕДАКИ. Рецепты быстро и вкусно"/>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65111" y="3799646"/>
            <a:ext cx="2977681" cy="223326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Заголовок 4"/>
          <p:cNvSpPr>
            <a:spLocks noGrp="1"/>
          </p:cNvSpPr>
          <p:nvPr>
            <p:ph type="title"/>
          </p:nvPr>
        </p:nvSpPr>
        <p:spPr>
          <a:xfrm>
            <a:off x="430633" y="236759"/>
            <a:ext cx="8229600" cy="1143000"/>
          </a:xfrm>
        </p:spPr>
        <p:txBody>
          <a:bodyPr/>
          <a:lstStyle/>
          <a:p>
            <a:pPr>
              <a:lnSpc>
                <a:spcPts val="2850"/>
              </a:lnSpc>
              <a:spcAft>
                <a:spcPts val="1125"/>
              </a:spcAft>
            </a:pPr>
            <a:r>
              <a:rPr lang="ru-RU" dirty="0">
                <a:solidFill>
                  <a:srgbClr val="0AAE98"/>
                </a:solidFill>
                <a:latin typeface="Arial" panose="020B0604020202020204" pitchFamily="34" charset="0"/>
                <a:ea typeface="Times New Roman" panose="02020603050405020304" pitchFamily="18" charset="0"/>
                <a:cs typeface="Times New Roman" panose="02020603050405020304" pitchFamily="18" charset="0"/>
              </a:rPr>
              <a:t>Конкурс причесок</a:t>
            </a:r>
            <a:r>
              <a:rPr lang="ru-RU" sz="2000" dirty="0">
                <a:latin typeface="Calibri" panose="020F0502020204030204" pitchFamily="34" charset="0"/>
                <a:ea typeface="Calibri" panose="020F0502020204030204" pitchFamily="34" charset="0"/>
                <a:cs typeface="Times New Roman" panose="02020603050405020304" pitchFamily="18" charset="0"/>
              </a:rPr>
              <a:t/>
            </a:r>
            <a:br>
              <a:rPr lang="ru-RU" sz="2000" dirty="0">
                <a:latin typeface="Calibri" panose="020F0502020204030204" pitchFamily="34" charset="0"/>
                <a:ea typeface="Calibri" panose="020F0502020204030204" pitchFamily="34" charset="0"/>
                <a:cs typeface="Times New Roman" panose="02020603050405020304" pitchFamily="18" charset="0"/>
              </a:rPr>
            </a:br>
            <a:endParaRPr lang="ru-RU" dirty="0"/>
          </a:p>
        </p:txBody>
      </p:sp>
      <p:pic>
        <p:nvPicPr>
          <p:cNvPr id="5122" name="Picture 2" descr="Авторские работы от Michael Oswald (40 фото) &quot; Ex.BY - фотоприколы, фото девушек и животных"/>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067943" y="1484785"/>
            <a:ext cx="4415064" cy="3311298"/>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восхитительно, мило, девушка, волосы - вдохновляющие картинк…"/>
          <p:cNvPicPr>
            <a:picLocks noChangeAspect="1" noChangeArrowheads="1"/>
          </p:cNvPicPr>
          <p:nvPr/>
        </p:nvPicPr>
        <p:blipFill rotWithShape="1">
          <a:blip r:embed="rId3">
            <a:extLst>
              <a:ext uri="{28A0092B-C50C-407E-A947-70E740481C1C}">
                <a14:useLocalDpi xmlns:a14="http://schemas.microsoft.com/office/drawing/2010/main" val="0"/>
              </a:ext>
            </a:extLst>
          </a:blip>
          <a:srcRect l="5051" t="-17212" r="-5051" b="17212"/>
          <a:stretch/>
        </p:blipFill>
        <p:spPr bwMode="auto">
          <a:xfrm>
            <a:off x="755576" y="808259"/>
            <a:ext cx="3135784" cy="39878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480053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6000" b="1" i="1" dirty="0" smtClean="0">
                <a:solidFill>
                  <a:schemeClr val="accent3">
                    <a:lumMod val="75000"/>
                  </a:schemeClr>
                </a:solidFill>
              </a:rPr>
              <a:t>Украшение стола</a:t>
            </a:r>
            <a:endParaRPr lang="ru-RU" sz="6000" b="1" i="1" dirty="0">
              <a:solidFill>
                <a:schemeClr val="accent3">
                  <a:lumMod val="75000"/>
                </a:schemeClr>
              </a:solidFill>
            </a:endParaRPr>
          </a:p>
        </p:txBody>
      </p:sp>
      <p:sp>
        <p:nvSpPr>
          <p:cNvPr id="3" name="Содержимое 2"/>
          <p:cNvSpPr>
            <a:spLocks noGrp="1"/>
          </p:cNvSpPr>
          <p:nvPr>
            <p:ph sz="half" idx="1"/>
          </p:nvPr>
        </p:nvSpPr>
        <p:spPr/>
        <p:txBody>
          <a:bodyPr/>
          <a:lstStyle/>
          <a:p>
            <a:r>
              <a:rPr lang="ru-RU" dirty="0" smtClean="0"/>
              <a:t>Необходимо сложить по-праздничному бумажные салфетки.</a:t>
            </a:r>
            <a:endParaRPr lang="ru-RU" dirty="0"/>
          </a:p>
        </p:txBody>
      </p:sp>
      <p:pic>
        <p:nvPicPr>
          <p:cNvPr id="4099" name="Picture 3" descr="C:\Users\User\Desktop\img2.jpg"/>
          <p:cNvPicPr>
            <a:picLocks noGrp="1" noChangeAspect="1" noChangeArrowheads="1"/>
          </p:cNvPicPr>
          <p:nvPr>
            <p:ph sz="half" idx="2"/>
          </p:nvPr>
        </p:nvPicPr>
        <p:blipFill>
          <a:blip r:embed="rId2"/>
          <a:srcRect/>
          <a:stretch>
            <a:fillRect/>
          </a:stretch>
        </p:blipFill>
        <p:spPr bwMode="auto">
          <a:xfrm>
            <a:off x="4648199" y="1714488"/>
            <a:ext cx="3995767" cy="4143404"/>
          </a:xfrm>
          <a:prstGeom prst="rect">
            <a:avLst/>
          </a:prstGeom>
          <a:noFill/>
        </p:spPr>
      </p:pic>
      <p:pic>
        <p:nvPicPr>
          <p:cNvPr id="4101" name="Picture 5" descr="http://photo2.ask.fm/166/483/387/910003006-1qgl9jd-clik1ofb427rie5/preview/20120613salfetki_1.jpg"/>
          <p:cNvPicPr>
            <a:picLocks noChangeAspect="1" noChangeArrowheads="1"/>
          </p:cNvPicPr>
          <p:nvPr/>
        </p:nvPicPr>
        <p:blipFill>
          <a:blip r:embed="rId3"/>
          <a:srcRect/>
          <a:stretch>
            <a:fillRect/>
          </a:stretch>
        </p:blipFill>
        <p:spPr bwMode="auto">
          <a:xfrm>
            <a:off x="285720" y="3143248"/>
            <a:ext cx="4286280" cy="2571768"/>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414</TotalTime>
  <Words>283</Words>
  <Application>Microsoft Office PowerPoint</Application>
  <PresentationFormat>Экран (4:3)</PresentationFormat>
  <Paragraphs>21</Paragraphs>
  <Slides>12</Slides>
  <Notes>2</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12</vt:i4>
      </vt:variant>
    </vt:vector>
  </HeadingPairs>
  <TitlesOfParts>
    <vt:vector size="17" baseType="lpstr">
      <vt:lpstr>Arial</vt:lpstr>
      <vt:lpstr>Calibri</vt:lpstr>
      <vt:lpstr>Tahoma</vt:lpstr>
      <vt:lpstr>Times New Roman</vt:lpstr>
      <vt:lpstr>Тема Office</vt:lpstr>
      <vt:lpstr>Презентация PowerPoint</vt:lpstr>
      <vt:lpstr>Создай лицо человека</vt:lpstr>
      <vt:lpstr> ВЫ ПОЕДЕТЕ НА БАЛ </vt:lpstr>
      <vt:lpstr>Одеть ребенка</vt:lpstr>
      <vt:lpstr>Женщина за рулем</vt:lpstr>
      <vt:lpstr>Мама собирается на работу </vt:lpstr>
      <vt:lpstr>Презентация PowerPoint</vt:lpstr>
      <vt:lpstr>Конкурс причесок </vt:lpstr>
      <vt:lpstr>Украшение стола</vt:lpstr>
      <vt:lpstr>Сделай комплимент </vt:lpstr>
      <vt:lpstr>Вокальный конкурс</vt:lpstr>
      <vt:lpstr>Танцевальный конкурс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User;Данилова С.И.</dc:creator>
  <cp:keywords>8 марта</cp:keywords>
  <cp:lastModifiedBy>Наталья Данилова</cp:lastModifiedBy>
  <cp:revision>39</cp:revision>
  <dcterms:created xsi:type="dcterms:W3CDTF">2015-02-17T15:45:20Z</dcterms:created>
  <dcterms:modified xsi:type="dcterms:W3CDTF">2015-03-01T19:08:42Z</dcterms:modified>
</cp:coreProperties>
</file>