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85" r:id="rId3"/>
    <p:sldId id="287" r:id="rId4"/>
    <p:sldId id="289" r:id="rId5"/>
    <p:sldId id="294" r:id="rId6"/>
    <p:sldId id="325" r:id="rId7"/>
    <p:sldId id="295" r:id="rId8"/>
    <p:sldId id="290" r:id="rId9"/>
    <p:sldId id="296" r:id="rId10"/>
    <p:sldId id="318" r:id="rId11"/>
    <p:sldId id="299" r:id="rId12"/>
    <p:sldId id="301" r:id="rId13"/>
    <p:sldId id="297" r:id="rId14"/>
    <p:sldId id="315" r:id="rId15"/>
    <p:sldId id="324" r:id="rId16"/>
    <p:sldId id="275" r:id="rId17"/>
    <p:sldId id="283" r:id="rId18"/>
    <p:sldId id="326" r:id="rId19"/>
    <p:sldId id="32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3F01AF-E722-458A-AD84-6C3AA0720C4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F6D60E-01BE-4DC3-B1E3-6DAFAA3801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Материал подготовлен учителем технологии </a:t>
            </a:r>
            <a:r>
              <a:rPr lang="ru-RU" sz="1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 Бобковой  Н.В.</a:t>
            </a:r>
            <a:b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Осинковская</a:t>
            </a:r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средняя  общеобразовательная школа»  </a:t>
            </a:r>
            <a:b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Вязниковского района Владимирской области</a:t>
            </a:r>
            <a:r>
              <a:rPr lang="ru-RU" sz="6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0" i="1" dirty="0" smtClean="0"/>
              <a:t>Декоративно</a:t>
            </a:r>
            <a:br>
              <a:rPr lang="ru-RU" sz="7200" b="0" i="1" dirty="0" smtClean="0"/>
            </a:br>
            <a:r>
              <a:rPr lang="ru-RU" sz="7200" b="0" i="1" dirty="0" smtClean="0"/>
              <a:t>прикладное</a:t>
            </a:r>
            <a:br>
              <a:rPr lang="ru-RU" sz="7200" b="0" i="1" dirty="0" smtClean="0"/>
            </a:br>
            <a:r>
              <a:rPr lang="ru-RU" sz="7200" b="0" i="1" dirty="0" smtClean="0"/>
              <a:t>творчество.</a:t>
            </a:r>
            <a:br>
              <a:rPr lang="ru-RU" sz="7200" b="0" i="1" dirty="0" smtClean="0"/>
            </a:br>
            <a:r>
              <a:rPr lang="ru-RU" sz="7200" b="0" i="1" dirty="0" smtClean="0"/>
              <a:t>Вязание крючком</a:t>
            </a:r>
            <a:br>
              <a:rPr lang="ru-RU" sz="7200" b="0" i="1" dirty="0" smtClean="0"/>
            </a:br>
            <a:r>
              <a:rPr lang="en-US" sz="6000" b="0" i="1" dirty="0"/>
              <a:t/>
            </a:r>
            <a:br>
              <a:rPr lang="en-US" sz="6000" b="0" i="1" dirty="0"/>
            </a:br>
            <a:r>
              <a:rPr lang="en-US" sz="1400" i="1" dirty="0" smtClean="0">
                <a:solidFill>
                  <a:srgbClr val="0070C0"/>
                </a:solidFill>
              </a:rPr>
              <a:t>bobkovanatali.ucoz.ru</a:t>
            </a:r>
            <a:r>
              <a:rPr lang="ru-RU" sz="3600" b="0" i="1" dirty="0" smtClean="0"/>
              <a:t/>
            </a:r>
            <a:br>
              <a:rPr lang="ru-RU" sz="3600" b="0" i="1" dirty="0" smtClean="0"/>
            </a:b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6201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ctr"/>
            <a:r>
              <a:rPr lang="ru-RU" i="1" dirty="0" smtClean="0"/>
              <a:t>Платье и юбка из квадратов очень красочны и красивы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sz="1400" i="1" dirty="0" smtClean="0">
                <a:solidFill>
                  <a:srgbClr val="0070C0"/>
                </a:solidFill>
              </a:rPr>
              <a:t>bobkovanatali.ucoz.ru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76" y="1988839"/>
            <a:ext cx="5970848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114800" cy="5640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95800" y="381000"/>
            <a:ext cx="4648200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i="1" dirty="0" smtClean="0">
                <a:latin typeface="+mj-lt"/>
              </a:rPr>
              <a:t>Жакеты </a:t>
            </a:r>
            <a:r>
              <a:rPr lang="ru-RU" sz="4400" b="1" i="1" dirty="0">
                <a:latin typeface="+mj-lt"/>
              </a:rPr>
              <a:t>из цветных квадратов выглядит </a:t>
            </a:r>
            <a:r>
              <a:rPr lang="ru-RU" sz="4400" b="1" i="1" dirty="0" smtClean="0">
                <a:latin typeface="+mj-lt"/>
              </a:rPr>
              <a:t>оригинально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 smtClean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sz="4400" b="1" i="1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ru-RU" sz="1400" b="1" i="1" dirty="0" smtClean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i="1" dirty="0" smtClean="0">
                <a:solidFill>
                  <a:srgbClr val="0070C0"/>
                </a:solidFill>
                <a:latin typeface="+mj-lt"/>
              </a:rPr>
              <a:t>bobkovanatali.ucoz.ru</a:t>
            </a:r>
            <a:endParaRPr lang="en-US" sz="1400" b="1" i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ru-RU" sz="4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7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352800" cy="533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5124" name="Picture 4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11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122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 dirty="0" smtClean="0">
                <a:latin typeface="+mj-lt"/>
              </a:rPr>
              <a:t>Шарфы и шапки, </a:t>
            </a:r>
            <a:r>
              <a:rPr lang="ru-RU" sz="2800" b="1" i="1" dirty="0">
                <a:latin typeface="+mj-lt"/>
              </a:rPr>
              <a:t>связанные из мотивов в форме </a:t>
            </a:r>
            <a:r>
              <a:rPr lang="ru-RU" sz="2800" b="1" i="1" dirty="0" smtClean="0">
                <a:latin typeface="+mj-lt"/>
              </a:rPr>
              <a:t>квадрата</a:t>
            </a: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4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bobkovanatali.ucoz.ru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 smtClean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1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5508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5364" name="Picture 4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36">
            <a:off x="6172200" y="533400"/>
            <a:ext cx="1981200" cy="392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32040" y="5181600"/>
            <a:ext cx="4211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 dirty="0">
                <a:latin typeface="+mj-lt"/>
              </a:rPr>
              <a:t>Квадраты для шали связаны из остатков цветной пряжи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4703" y="3244334"/>
            <a:ext cx="2108269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sz="1400" b="1" i="1" dirty="0" smtClean="0">
                <a:solidFill>
                  <a:srgbClr val="0070C0"/>
                </a:solidFill>
              </a:rPr>
              <a:t>bobkovanatali.ucoz.ru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2880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Сумки, выполненные из квадратов на удивление, красивы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8750"/>
          <a:stretch/>
        </p:blipFill>
        <p:spPr bwMode="auto">
          <a:xfrm>
            <a:off x="2267744" y="1340769"/>
            <a:ext cx="482453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4703" y="3244334"/>
            <a:ext cx="2108269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b="1" i="1" dirty="0" smtClean="0">
                <a:solidFill>
                  <a:srgbClr val="0070C0"/>
                </a:solidFill>
              </a:rPr>
              <a:t>bobkovanatali.ucoz.ru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13376"/>
          </a:xfrm>
        </p:spPr>
        <p:txBody>
          <a:bodyPr/>
          <a:lstStyle/>
          <a:p>
            <a:pPr algn="ctr"/>
            <a:r>
              <a:rPr lang="ru-RU" sz="11500" dirty="0" smtClean="0"/>
              <a:t>Изделия из круглых мотивов</a:t>
            </a: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400" i="1" dirty="0" smtClean="0">
                <a:solidFill>
                  <a:srgbClr val="0070C0"/>
                </a:solidFill>
              </a:rPr>
              <a:t>bobkovanatali.ucoz.ru</a:t>
            </a:r>
            <a:r>
              <a:rPr lang="en-US" sz="9600" i="1" dirty="0">
                <a:solidFill>
                  <a:srgbClr val="0070C0"/>
                </a:solidFill>
              </a:rPr>
              <a:t/>
            </a:r>
            <a:br>
              <a:rPr lang="en-US" sz="9600" i="1" dirty="0">
                <a:solidFill>
                  <a:srgbClr val="0070C0"/>
                </a:solidFill>
              </a:rPr>
            </a:b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1228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464496" cy="5877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4703" y="3244334"/>
            <a:ext cx="2108269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b="1" i="1" dirty="0" smtClean="0">
                <a:solidFill>
                  <a:srgbClr val="0070C0"/>
                </a:solidFill>
              </a:rPr>
              <a:t>bobkovanatali.ucoz.ru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86" y="0"/>
            <a:ext cx="5213628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4703" y="3244334"/>
            <a:ext cx="2108269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b="1" i="1" smtClean="0">
                <a:solidFill>
                  <a:srgbClr val="0070C0"/>
                </a:solidFill>
              </a:rPr>
              <a:t>bobkovanatali.ucoz.ru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9144000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внимание</a:t>
            </a: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 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 </a:t>
            </a:r>
          </a:p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успехов!!!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l"/>
            <a:r>
              <a:rPr lang="ru-RU" dirty="0" smtClean="0"/>
              <a:t>Интернет-ресурсы:</a:t>
            </a:r>
            <a:br>
              <a:rPr lang="ru-RU" dirty="0" smtClean="0"/>
            </a:br>
            <a:r>
              <a:rPr lang="ru-RU" dirty="0" smtClean="0"/>
              <a:t>Яндекс. Картинки  х  вязание крючком.</a:t>
            </a:r>
            <a:br>
              <a:rPr lang="ru-RU" dirty="0" smtClean="0"/>
            </a:br>
            <a:r>
              <a:rPr lang="ru-RU" dirty="0"/>
              <a:t>Яндекс. Картинки </a:t>
            </a:r>
            <a:r>
              <a:rPr lang="ru-RU" dirty="0" smtClean="0"/>
              <a:t> х  </a:t>
            </a:r>
            <a:r>
              <a:rPr lang="ru-RU" dirty="0"/>
              <a:t>вязание </a:t>
            </a:r>
            <a:r>
              <a:rPr lang="ru-RU" dirty="0" smtClean="0"/>
              <a:t>квадратных мотивом.</a:t>
            </a:r>
            <a:br>
              <a:rPr lang="ru-RU" dirty="0" smtClean="0"/>
            </a:br>
            <a:r>
              <a:rPr lang="ru-RU" dirty="0" smtClean="0"/>
              <a:t>Яндекс</a:t>
            </a:r>
            <a:r>
              <a:rPr lang="ru-RU" dirty="0"/>
              <a:t>. Картинки х  вязание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круглых мотивом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7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ctr"/>
            <a:r>
              <a:rPr lang="ru-RU" sz="8000" dirty="0" smtClean="0"/>
              <a:t>Вязание</a:t>
            </a:r>
            <a:br>
              <a:rPr lang="ru-RU" sz="8000" dirty="0" smtClean="0"/>
            </a:br>
            <a:r>
              <a:rPr lang="ru-RU" sz="8000" dirty="0" smtClean="0"/>
              <a:t>   квадратных</a:t>
            </a:r>
            <a:br>
              <a:rPr lang="ru-RU" sz="8000" dirty="0" smtClean="0"/>
            </a:br>
            <a:r>
              <a:rPr lang="ru-RU" sz="8000" dirty="0" smtClean="0"/>
              <a:t>и круглых</a:t>
            </a:r>
            <a:br>
              <a:rPr lang="ru-RU" sz="8000" dirty="0" smtClean="0"/>
            </a:br>
            <a:r>
              <a:rPr lang="ru-RU" sz="8000" dirty="0" smtClean="0"/>
              <a:t>мотивов  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2400" i="1" dirty="0" smtClean="0">
                <a:solidFill>
                  <a:srgbClr val="0070C0"/>
                </a:solidFill>
              </a:rPr>
              <a:t>bobkovanatali.ucoz.ru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364088" cy="6858000"/>
          </a:xfrm>
        </p:spPr>
        <p:txBody>
          <a:bodyPr>
            <a:noAutofit/>
          </a:bodyPr>
          <a:lstStyle/>
          <a:p>
            <a:r>
              <a:rPr lang="ru-RU" sz="4400" b="1" i="1" dirty="0"/>
              <a:t>Мотивы</a:t>
            </a:r>
            <a:r>
              <a:rPr lang="ru-RU" sz="4400" b="1" i="1" dirty="0" smtClean="0"/>
              <a:t>…</a:t>
            </a:r>
          </a:p>
          <a:p>
            <a:r>
              <a:rPr lang="ru-RU" sz="4400" b="1" i="1" dirty="0" smtClean="0"/>
              <a:t>Какое </a:t>
            </a:r>
            <a:r>
              <a:rPr lang="ru-RU" sz="4400" b="1" i="1" dirty="0"/>
              <a:t>красочное и позитивное разнообразие принесут они </a:t>
            </a:r>
            <a:r>
              <a:rPr lang="ru-RU" sz="4400" b="1" i="1" dirty="0" smtClean="0"/>
              <a:t>в </a:t>
            </a:r>
            <a:r>
              <a:rPr lang="ru-RU" sz="4400" b="1" i="1" dirty="0"/>
              <a:t>наше уютное «гнездышко</a:t>
            </a:r>
            <a:r>
              <a:rPr lang="ru-RU" sz="4400" b="1" i="1" dirty="0" smtClean="0"/>
              <a:t>».</a:t>
            </a:r>
            <a:endParaRPr lang="en-US" sz="4400" b="1" i="1" dirty="0" smtClean="0"/>
          </a:p>
          <a:p>
            <a:r>
              <a:rPr lang="ru-RU" sz="4400" b="1" i="1" dirty="0" smtClean="0"/>
              <a:t> </a:t>
            </a:r>
            <a:r>
              <a:rPr lang="en-US" sz="4400" b="1" i="1" dirty="0"/>
              <a:t> </a:t>
            </a:r>
            <a:r>
              <a:rPr lang="en-US" sz="4400" b="1" i="1" dirty="0" smtClean="0"/>
              <a:t>        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bobkovanatali.ucoz.ru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384376" cy="4320479"/>
          </a:xfrm>
        </p:spPr>
      </p:pic>
    </p:spTree>
    <p:extLst>
      <p:ext uri="{BB962C8B-B14F-4D97-AF65-F5344CB8AC3E}">
        <p14:creationId xmlns:p14="http://schemas.microsoft.com/office/powerpoint/2010/main" val="33307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16016" cy="68580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Главное — применить яркие краски, сами </a:t>
            </a:r>
            <a:r>
              <a:rPr lang="ru-RU" sz="2800" b="1" i="1" dirty="0" smtClean="0"/>
              <a:t>увидите </a:t>
            </a:r>
            <a:r>
              <a:rPr lang="ru-RU" sz="2800" b="1" i="1" dirty="0"/>
              <a:t>как заиграет красочно любой уголок или любое местечко, украшенное вещью, связанную крючком из мотивов</a:t>
            </a:r>
            <a:r>
              <a:rPr lang="ru-RU" sz="2800" b="1" i="1" dirty="0" smtClean="0"/>
              <a:t>.</a:t>
            </a:r>
            <a:r>
              <a:rPr lang="en-US" sz="2800" b="1" i="1" dirty="0"/>
              <a:t> </a:t>
            </a:r>
            <a:endParaRPr lang="ru-RU" sz="2800" b="1" i="1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 algn="r"/>
            <a:r>
              <a:rPr lang="en-US" sz="1500" b="1" i="1" dirty="0" smtClean="0">
                <a:solidFill>
                  <a:srgbClr val="0070C0"/>
                </a:solidFill>
              </a:rPr>
              <a:t>bobkovanatali.ucoz.ru</a:t>
            </a:r>
            <a:endParaRPr lang="ru-RU" sz="1500" b="1" i="1" dirty="0" smtClean="0">
              <a:solidFill>
                <a:srgbClr val="0070C0"/>
              </a:solidFill>
            </a:endParaRPr>
          </a:p>
          <a:p>
            <a:endParaRPr lang="ru-RU" sz="4000" b="1" i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16424" cy="4680520"/>
          </a:xfrm>
        </p:spPr>
      </p:pic>
    </p:spTree>
    <p:extLst>
      <p:ext uri="{BB962C8B-B14F-4D97-AF65-F5344CB8AC3E}">
        <p14:creationId xmlns:p14="http://schemas.microsoft.com/office/powerpoint/2010/main" val="33464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3999" cy="2485832"/>
          </a:xfrm>
        </p:spPr>
        <p:txBody>
          <a:bodyPr/>
          <a:lstStyle/>
          <a:p>
            <a:pPr algn="ctr"/>
            <a:r>
              <a:rPr lang="ru-RU" sz="4400" i="1" dirty="0">
                <a:effectLst/>
              </a:rPr>
              <a:t>Что только можно не навязать из </a:t>
            </a:r>
            <a:r>
              <a:rPr lang="ru-RU" sz="4400" i="1" dirty="0" smtClean="0">
                <a:effectLst/>
              </a:rPr>
              <a:t>мотивов… Круглые </a:t>
            </a:r>
            <a:r>
              <a:rPr lang="ru-RU" sz="4400" i="1" dirty="0">
                <a:effectLst/>
              </a:rPr>
              <a:t>или квадратные…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sz="1400" i="1" dirty="0">
                <a:solidFill>
                  <a:srgbClr val="0070C0"/>
                </a:solidFill>
                <a:effectLst/>
              </a:rPr>
              <a:t>bobkovanatali.ucoz.ru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168352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2808312" cy="2664296"/>
          </a:xfrm>
        </p:spPr>
      </p:pic>
    </p:spTree>
    <p:extLst>
      <p:ext uri="{BB962C8B-B14F-4D97-AF65-F5344CB8AC3E}">
        <p14:creationId xmlns:p14="http://schemas.microsoft.com/office/powerpoint/2010/main" val="8144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13376"/>
          </a:xfrm>
        </p:spPr>
        <p:txBody>
          <a:bodyPr/>
          <a:lstStyle/>
          <a:p>
            <a:pPr algn="ctr"/>
            <a:r>
              <a:rPr lang="ru-RU" sz="9600" dirty="0" smtClean="0"/>
              <a:t>Изделия из квадратных мотивов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1200" i="1" dirty="0" smtClean="0">
                <a:solidFill>
                  <a:srgbClr val="0070C0"/>
                </a:solidFill>
              </a:rPr>
              <a:t>bobkovanatali.ucoz.ru</a:t>
            </a:r>
            <a:r>
              <a:rPr lang="en-US" sz="8800" i="1" dirty="0">
                <a:solidFill>
                  <a:srgbClr val="0070C0"/>
                </a:solidFill>
              </a:rPr>
              <a:t/>
            </a:r>
            <a:br>
              <a:rPr lang="en-US" sz="8800" i="1" dirty="0">
                <a:solidFill>
                  <a:srgbClr val="0070C0"/>
                </a:solidFill>
              </a:rPr>
            </a:b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092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9143999" cy="2636912"/>
          </a:xfrm>
        </p:spPr>
        <p:txBody>
          <a:bodyPr/>
          <a:lstStyle/>
          <a:p>
            <a:pPr algn="ctr"/>
            <a:r>
              <a:rPr lang="ru-RU" sz="4000" i="1" dirty="0"/>
              <a:t>Плед из мотивов</a:t>
            </a:r>
            <a:r>
              <a:rPr lang="ru-RU" sz="4000" dirty="0"/>
              <a:t>, или подушки из мотивов — они прекрасно будут смотреться </a:t>
            </a:r>
            <a:r>
              <a:rPr lang="ru-RU" sz="4000" dirty="0" smtClean="0"/>
              <a:t>в гостиной и спальне.</a:t>
            </a:r>
            <a:r>
              <a:rPr lang="ru-RU" sz="2000" dirty="0" smtClean="0"/>
              <a:t>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1400" i="1" dirty="0" smtClean="0">
                <a:solidFill>
                  <a:srgbClr val="0070C0"/>
                </a:solidFill>
              </a:rPr>
              <a:t>bobkovanatali.ucoz.ru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3096344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2664296" cy="2736304"/>
          </a:xfrm>
        </p:spPr>
      </p:pic>
    </p:spTree>
    <p:extLst>
      <p:ext uri="{BB962C8B-B14F-4D97-AF65-F5344CB8AC3E}">
        <p14:creationId xmlns:p14="http://schemas.microsoft.com/office/powerpoint/2010/main" val="31279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64425" cy="68580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Плед из мотивов</a:t>
            </a:r>
            <a:r>
              <a:rPr lang="ru-RU" sz="2800" dirty="0"/>
              <a:t>, накинутый на спинку стула, и пригодившийся в  весенний свежий вечерок,  сидя в беседке собственного сада …Романтика одним словом!!! </a:t>
            </a:r>
            <a:endParaRPr lang="ru-RU" sz="2800" dirty="0" smtClean="0"/>
          </a:p>
          <a:p>
            <a:endParaRPr lang="ru-RU" sz="4000" b="1" dirty="0"/>
          </a:p>
          <a:p>
            <a:pPr algn="r"/>
            <a:endParaRPr lang="ru-RU" sz="1500" b="1" i="1" dirty="0" smtClean="0">
              <a:solidFill>
                <a:srgbClr val="0070C0"/>
              </a:solidFill>
            </a:endParaRPr>
          </a:p>
          <a:p>
            <a:pPr algn="r"/>
            <a:endParaRPr lang="ru-RU" sz="1500" b="1" i="1" dirty="0">
              <a:solidFill>
                <a:srgbClr val="0070C0"/>
              </a:solidFill>
            </a:endParaRPr>
          </a:p>
          <a:p>
            <a:pPr algn="r"/>
            <a:endParaRPr lang="ru-RU" sz="1500" b="1" i="1" dirty="0" smtClean="0">
              <a:solidFill>
                <a:srgbClr val="0070C0"/>
              </a:solidFill>
            </a:endParaRPr>
          </a:p>
          <a:p>
            <a:pPr algn="r"/>
            <a:endParaRPr lang="ru-RU" sz="1500" b="1" i="1" dirty="0">
              <a:solidFill>
                <a:srgbClr val="0070C0"/>
              </a:solidFill>
            </a:endParaRPr>
          </a:p>
          <a:p>
            <a:pPr algn="r"/>
            <a:endParaRPr lang="ru-RU" sz="1500" b="1" i="1" dirty="0" smtClean="0">
              <a:solidFill>
                <a:srgbClr val="0070C0"/>
              </a:solidFill>
            </a:endParaRPr>
          </a:p>
          <a:p>
            <a:pPr algn="r"/>
            <a:endParaRPr lang="ru-RU" sz="1500" b="1" i="1" dirty="0">
              <a:solidFill>
                <a:srgbClr val="0070C0"/>
              </a:solidFill>
            </a:endParaRPr>
          </a:p>
          <a:p>
            <a:pPr algn="r"/>
            <a:r>
              <a:rPr lang="en-US" sz="1500" b="1" i="1" dirty="0" smtClean="0">
                <a:solidFill>
                  <a:srgbClr val="0070C0"/>
                </a:solidFill>
              </a:rPr>
              <a:t>bobkovanatali.ucoz.ru</a:t>
            </a:r>
            <a:endParaRPr lang="en-US" sz="1500" b="1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960439" cy="5112568"/>
          </a:xfrm>
        </p:spPr>
      </p:pic>
    </p:spTree>
    <p:extLst>
      <p:ext uri="{BB962C8B-B14F-4D97-AF65-F5344CB8AC3E}">
        <p14:creationId xmlns:p14="http://schemas.microsoft.com/office/powerpoint/2010/main" val="33464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" y="304800"/>
            <a:ext cx="4034408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latin typeface="+mj-lt"/>
              </a:rPr>
              <a:t>КВАДРАТ</a:t>
            </a:r>
            <a:r>
              <a:rPr lang="ru-RU" sz="2800" b="1" dirty="0">
                <a:solidFill>
                  <a:srgbClr val="993300"/>
                </a:solidFill>
                <a:latin typeface="Times New Roman" pitchFamily="18" charset="0"/>
              </a:rPr>
              <a:t> – </a:t>
            </a:r>
            <a:endParaRPr lang="ru-RU" sz="2800" b="1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геометрическая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фигура все стороны которой равны</a:t>
            </a:r>
          </a:p>
          <a:p>
            <a:pPr eaLnBrk="1" hangingPunct="1">
              <a:spcBef>
                <a:spcPct val="50000"/>
              </a:spcBef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Вязаные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квадраты одного размера легко соединить в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изделие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sz="1400" b="1" i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</a:rPr>
              <a:t>bobkovanatali.ucoz.ru</a:t>
            </a:r>
            <a:endParaRPr lang="en-US" sz="1400" b="1" i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2403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175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Материал подготовлен учителем технологии высшей   квалификационной категории  Бобковой  Н.В. МБОУ «Осинковская  средняя  общеобразовательная школа»   Вязниковского района Владимирской области Декоративно прикладное творчество. Вязание крючком  bobkovanatali.ucoz.ru </vt:lpstr>
      <vt:lpstr>Вязание    квадратных и круглых мотивов    bobkovanatali.ucoz.ru</vt:lpstr>
      <vt:lpstr>Презентация PowerPoint</vt:lpstr>
      <vt:lpstr>Презентация PowerPoint</vt:lpstr>
      <vt:lpstr>Что только можно не навязать из мотивов… Круглые или квадратные… bobkovanatali.ucoz.ru </vt:lpstr>
      <vt:lpstr>Изделия из квадратных мотивов  bobkovanatali.ucoz.ru </vt:lpstr>
      <vt:lpstr>Плед из мотивов, или подушки из мотивов — они прекрасно будут смотреться в гостиной и спальне.  bobkovanatali.ucoz.ru </vt:lpstr>
      <vt:lpstr>Презентация PowerPoint</vt:lpstr>
      <vt:lpstr>Презентация PowerPoint</vt:lpstr>
      <vt:lpstr>Платье и юбка из квадратов очень красочны и красивы        bobkovanatali.ucoz.ru  </vt:lpstr>
      <vt:lpstr>Презентация PowerPoint</vt:lpstr>
      <vt:lpstr>Презентация PowerPoint</vt:lpstr>
      <vt:lpstr>Презентация PowerPoint</vt:lpstr>
      <vt:lpstr>Сумки, выполненные из квадратов на удивление, красивы</vt:lpstr>
      <vt:lpstr>Изделия из круглых мотивов bobkovanatali.ucoz.ru </vt:lpstr>
      <vt:lpstr>Презентация PowerPoint</vt:lpstr>
      <vt:lpstr>Презентация PowerPoint</vt:lpstr>
      <vt:lpstr>Презентация PowerPoint</vt:lpstr>
      <vt:lpstr>Интернет-ресурсы: Яндекс. Картинки  х  вязание крючком. Яндекс. Картинки  х  вязание квадратных мотивом. Яндекс. Картинки х  вязание  круглых мотивом.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виртуоз</dc:creator>
  <cp:lastModifiedBy>виртуоз</cp:lastModifiedBy>
  <cp:revision>97</cp:revision>
  <dcterms:created xsi:type="dcterms:W3CDTF">2012-10-17T00:52:09Z</dcterms:created>
  <dcterms:modified xsi:type="dcterms:W3CDTF">2014-12-23T20:36:28Z</dcterms:modified>
</cp:coreProperties>
</file>