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 snapToGrid="0">
      <p:cViewPr varScale="1">
        <p:scale>
          <a:sx n="69" d="100"/>
          <a:sy n="69" d="100"/>
        </p:scale>
        <p:origin x="-1308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157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ru-RU" smtClean="0"/>
              <a:pPr/>
              <a:t>14.12.2014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ru-RU" noProof="0" smtClean="0"/>
              <a:pPr/>
              <a:t>14.12.2014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06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ru-RU" noProof="0" smtClean="0"/>
              <a:pPr/>
              <a:t>14.12.2014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75767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ru-RU" noProof="0" smtClean="0"/>
              <a:pPr/>
              <a:t>14.12.2014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502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ru-RU" noProof="0" smtClean="0"/>
              <a:pPr/>
              <a:t>14.12.2014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48896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олилиния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09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ru-RU" noProof="0" smtClean="0"/>
              <a:pPr/>
              <a:t>14.12.2014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11703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ru-RU" noProof="0" smtClean="0"/>
              <a:pPr/>
              <a:t>14.12.2014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9784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ru-RU" noProof="0" smtClean="0"/>
              <a:pPr/>
              <a:t>14.12.2014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9784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ru-RU" noProof="0" smtClean="0"/>
              <a:pPr/>
              <a:t>14.12.2014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6677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ru-RU" noProof="0" smtClean="0"/>
              <a:pPr/>
              <a:t>14.12.2014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5646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00185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олилиния 17"/>
          <p:cNvSpPr>
            <a:spLocks noChangeAspect="1" noEditPoints="1"/>
          </p:cNvSpPr>
          <p:nvPr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  <a:p>
            <a:pPr lvl="5"/>
            <a:r>
              <a:rPr lang="ru-RU" noProof="0" dirty="0" smtClean="0"/>
              <a:t>Шесть</a:t>
            </a:r>
          </a:p>
          <a:p>
            <a:pPr lvl="6"/>
            <a:r>
              <a:rPr lang="ru-RU" noProof="0" dirty="0" smtClean="0"/>
              <a:t>Семь</a:t>
            </a:r>
          </a:p>
          <a:p>
            <a:pPr lvl="7"/>
            <a:r>
              <a:rPr lang="ru-RU" noProof="0" dirty="0" smtClean="0"/>
              <a:t>Восемь</a:t>
            </a:r>
          </a:p>
          <a:p>
            <a:pPr lvl="8"/>
            <a:r>
              <a:rPr lang="ru-RU" noProof="0" dirty="0" smtClean="0"/>
              <a:t>Девять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ru-RU" noProof="0" smtClean="0"/>
              <a:pPr/>
              <a:t>14.12.2014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7;&#1052;&#1050;\&#1052;&#1045;&#1053;&#1044;&#1045;&#1051;&#1068;&#1057;&#1054;&#1053;\&#1057;&#1074;&#1072;&#1076;&#1077;&#1073;&#1085;&#1099;&#1081;%20&#1084;&#1072;&#1088;&#1096;_&#1074;&#1099;&#1089;&#1086;&#1082;&#1072;&#1103;%20&#1095;&#1077;&#1090;&#1082;&#1086;&#1089;&#1090;&#1100;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06982" y="969818"/>
            <a:ext cx="7980218" cy="2493818"/>
          </a:xfrm>
        </p:spPr>
        <p:txBody>
          <a:bodyPr>
            <a:noAutofit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7000" b="1" i="0" dirty="0" smtClean="0">
                <a:solidFill>
                  <a:srgbClr val="FFFFCC"/>
                </a:solidFill>
                <a:latin typeface="Garamond"/>
                <a:ea typeface="+mj-ea"/>
                <a:cs typeface="+mj-cs"/>
              </a:rPr>
              <a:t>Феликс  МЕНДЕЛЬСОН-БАРТОЛЬДИ</a:t>
            </a:r>
            <a:endParaRPr lang="ru-RU" sz="7000" b="1" i="0" dirty="0">
              <a:solidFill>
                <a:srgbClr val="FFFFCC"/>
              </a:solidFill>
              <a:latin typeface="Garamond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873" y="3560618"/>
            <a:ext cx="5569527" cy="229416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4000" b="1" dirty="0" smtClean="0">
                <a:solidFill>
                  <a:srgbClr val="FFFFCC"/>
                </a:solidFill>
                <a:latin typeface="Garamond"/>
                <a:ea typeface="+mj-ea"/>
                <a:cs typeface="+mj-cs"/>
              </a:rPr>
              <a:t>К 205-летию со дня рождения композитора</a:t>
            </a:r>
            <a:endParaRPr lang="ru-RU" sz="4000" b="1" dirty="0">
              <a:solidFill>
                <a:srgbClr val="FFFFCC"/>
              </a:solidFill>
              <a:latin typeface="Garamon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25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вадебный марш_высокая четкост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048000" y="-1712913"/>
            <a:ext cx="18288000" cy="10287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37308"/>
            <a:ext cx="9448800" cy="1011383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FFFFCC"/>
                </a:solidFill>
              </a:rPr>
              <a:t>Якоб</a:t>
            </a:r>
            <a:r>
              <a:rPr lang="ru-RU" dirty="0" smtClean="0">
                <a:solidFill>
                  <a:srgbClr val="FFFFCC"/>
                </a:solidFill>
              </a:rPr>
              <a:t> Людвиг Феликс </a:t>
            </a:r>
            <a:r>
              <a:rPr lang="ru-RU" dirty="0" err="1" smtClean="0">
                <a:solidFill>
                  <a:srgbClr val="FFFFCC"/>
                </a:solidFill>
              </a:rPr>
              <a:t>Мендельсон-Бартольди</a:t>
            </a:r>
            <a:r>
              <a:rPr lang="ru-RU" dirty="0" smtClean="0">
                <a:solidFill>
                  <a:srgbClr val="FFFFCC"/>
                </a:solidFill>
              </a:rPr>
              <a:t> родился в Гамбурге</a:t>
            </a:r>
            <a:endParaRPr lang="ru-RU" dirty="0">
              <a:solidFill>
                <a:srgbClr val="FFFFCC"/>
              </a:solidFill>
            </a:endParaRPr>
          </a:p>
        </p:txBody>
      </p:sp>
      <p:pic>
        <p:nvPicPr>
          <p:cNvPr id="5" name="Рисунок 4" descr="70145201_1296720350_men7goro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0920" y="1598796"/>
            <a:ext cx="5884391" cy="4732731"/>
          </a:xfrm>
          <a:prstGeom prst="rect">
            <a:avLst/>
          </a:prstGeom>
        </p:spPr>
      </p:pic>
      <p:pic>
        <p:nvPicPr>
          <p:cNvPr id="8" name="Рисунок 7" descr="904572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8473" y="1635954"/>
            <a:ext cx="3893127" cy="4709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0145199_1296720294_men11_detst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071" y="581891"/>
            <a:ext cx="3948547" cy="5182469"/>
          </a:xfrm>
          <a:prstGeom prst="rect">
            <a:avLst/>
          </a:prstGeom>
        </p:spPr>
      </p:pic>
      <p:pic>
        <p:nvPicPr>
          <p:cNvPr id="6" name="Рисунок 5" descr="s174141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7854" y="581891"/>
            <a:ext cx="6217919" cy="5181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4509" y="5735782"/>
            <a:ext cx="4017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CC"/>
                </a:solidFill>
                <a:latin typeface="+mj-lt"/>
              </a:rPr>
              <a:t>Феликс в детстве</a:t>
            </a:r>
            <a:endParaRPr lang="ru-RU" sz="2800" b="1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78582" y="5749636"/>
            <a:ext cx="6497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CC"/>
                </a:solidFill>
                <a:latin typeface="+mj-lt"/>
              </a:rPr>
              <a:t>Мендельсон с любимой сестрой </a:t>
            </a:r>
            <a:r>
              <a:rPr lang="ru-RU" sz="2800" b="1" dirty="0" err="1" smtClean="0">
                <a:solidFill>
                  <a:srgbClr val="FFFFCC"/>
                </a:solidFill>
                <a:latin typeface="+mj-lt"/>
              </a:rPr>
              <a:t>Фанни</a:t>
            </a:r>
            <a:endParaRPr lang="ru-RU" sz="2800" b="1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base_1_936908686_12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1636" y="431800"/>
            <a:ext cx="3749964" cy="5249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Рисунок 2" descr="geg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993" y="486640"/>
            <a:ext cx="4027636" cy="5110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64036" y="5680364"/>
            <a:ext cx="4059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FFCC"/>
                </a:solidFill>
                <a:latin typeface="+mj-lt"/>
              </a:rPr>
              <a:t>Александр фон Гумбольдт (1769 -1859)</a:t>
            </a:r>
            <a:endParaRPr lang="ru-RU" sz="25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9527" y="5583382"/>
            <a:ext cx="41563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FFCC"/>
                </a:solidFill>
                <a:latin typeface="+mj-lt"/>
              </a:rPr>
              <a:t>Фридрих Гегель</a:t>
            </a:r>
          </a:p>
          <a:p>
            <a:pPr algn="ctr"/>
            <a:r>
              <a:rPr lang="ru-RU" sz="2500" b="1" dirty="0" smtClean="0">
                <a:solidFill>
                  <a:srgbClr val="FFFFCC"/>
                </a:solidFill>
                <a:latin typeface="+mj-lt"/>
              </a:rPr>
              <a:t>(1770-1831)</a:t>
            </a:r>
            <a:endParaRPr lang="ru-RU" sz="2500" b="1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542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645" y="348244"/>
            <a:ext cx="3474028" cy="4642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338928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2365" y="361432"/>
            <a:ext cx="4087090" cy="47682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93273" y="5084619"/>
            <a:ext cx="428105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FFCC"/>
                </a:solidFill>
                <a:latin typeface="+mj-lt"/>
              </a:rPr>
              <a:t>Эрнст Теодор Амадей Гофман </a:t>
            </a:r>
          </a:p>
          <a:p>
            <a:pPr algn="ctr"/>
            <a:r>
              <a:rPr lang="ru-RU" sz="2500" b="1" dirty="0" smtClean="0">
                <a:solidFill>
                  <a:srgbClr val="FFFFCC"/>
                </a:solidFill>
                <a:latin typeface="+mj-lt"/>
              </a:rPr>
              <a:t>(1776-1822)</a:t>
            </a:r>
            <a:endParaRPr lang="ru-RU" sz="2500" b="1" dirty="0">
              <a:solidFill>
                <a:srgbClr val="FFFFCC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94764" y="5306291"/>
            <a:ext cx="36853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FFCC"/>
                </a:solidFill>
                <a:latin typeface="+mj-lt"/>
              </a:rPr>
              <a:t>Генрих Гейне</a:t>
            </a:r>
          </a:p>
          <a:p>
            <a:pPr algn="ctr"/>
            <a:r>
              <a:rPr lang="ru-RU" sz="2500" b="1" dirty="0" smtClean="0">
                <a:solidFill>
                  <a:srgbClr val="FFFFCC"/>
                </a:solidFill>
                <a:latin typeface="+mj-lt"/>
              </a:rPr>
              <a:t>(1797-1856)</a:t>
            </a:r>
            <a:endParaRPr lang="ru-RU" sz="2500" b="1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958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6619" y="595211"/>
            <a:ext cx="3906982" cy="48085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20982" y="5486400"/>
            <a:ext cx="44888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latin typeface="+mj-lt"/>
              </a:rPr>
              <a:t>Карл Фридрих </a:t>
            </a:r>
            <a:r>
              <a:rPr lang="ru-RU" sz="2500" b="1" dirty="0" err="1" smtClean="0">
                <a:latin typeface="+mj-lt"/>
              </a:rPr>
              <a:t>Цельтер</a:t>
            </a:r>
            <a:r>
              <a:rPr lang="ru-RU" sz="2500" b="1" dirty="0" smtClean="0">
                <a:latin typeface="+mj-lt"/>
              </a:rPr>
              <a:t> </a:t>
            </a:r>
          </a:p>
          <a:p>
            <a:pPr algn="ctr"/>
            <a:r>
              <a:rPr lang="ru-RU" sz="2500" b="1" dirty="0" smtClean="0">
                <a:latin typeface="+mj-lt"/>
              </a:rPr>
              <a:t>(1758 - 1832)</a:t>
            </a:r>
            <a:endParaRPr lang="ru-RU" sz="2500" b="1" dirty="0">
              <a:latin typeface="+mj-lt"/>
            </a:endParaRPr>
          </a:p>
        </p:txBody>
      </p:sp>
      <p:pic>
        <p:nvPicPr>
          <p:cNvPr id="4" name="Рисунок 3" descr="famous-mason_13_20130617_10647997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1127" y="498764"/>
            <a:ext cx="3573730" cy="4915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386946" y="5486400"/>
            <a:ext cx="472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FFFFCC"/>
                </a:solidFill>
                <a:latin typeface="+mj-lt"/>
              </a:rPr>
              <a:t>Иоганн Вольфганг фон Гёте</a:t>
            </a:r>
          </a:p>
          <a:p>
            <a:pPr algn="ctr"/>
            <a:r>
              <a:rPr lang="ru-RU" sz="2500" b="1" dirty="0" smtClean="0">
                <a:solidFill>
                  <a:srgbClr val="FFFFCC"/>
                </a:solidFill>
                <a:latin typeface="+mj-lt"/>
              </a:rPr>
              <a:t>(1749-1832)</a:t>
            </a:r>
            <a:endParaRPr lang="ru-RU" sz="2500" b="1" dirty="0">
              <a:solidFill>
                <a:srgbClr val="FFFFCC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ендельсон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usic Score_16x9_TP103896547" id="{13BD9F89-B38E-4405-9F44-368138EA2B74}" vid="{EC59A5CD-E73B-4783-AC56-44742FC29DBB}"/>
    </a:ext>
  </a:extLst>
</a:theme>
</file>

<file path=ppt/theme/theme2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34E3DA7-0DFA-4BD3-BB8A-18E58D1B0D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Мендельсон</Template>
  <TotalTime>0</TotalTime>
  <Words>63</Words>
  <Application>Microsoft Office PowerPoint</Application>
  <PresentationFormat>Произвольный</PresentationFormat>
  <Paragraphs>16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Мендельсон</vt:lpstr>
      <vt:lpstr>Феликс  МЕНДЕЛЬСОН-БАРТОЛЬДИ</vt:lpstr>
      <vt:lpstr>Слайд 2</vt:lpstr>
      <vt:lpstr>Якоб Людвиг Феликс Мендельсон-Бартольди родился в Гамбурге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2014-04-16T06:43:54Z</dcterms:created>
  <dcterms:modified xsi:type="dcterms:W3CDTF">2014-12-14T13:22:32Z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