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2" r:id="rId4"/>
    <p:sldId id="263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0FD808-32FB-4CEF-8F33-0CD513A1233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F9C717-D36A-4B61-BC08-54066949E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jpeg"/><Relationship Id="rId7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6.jpeg"/><Relationship Id="rId4" Type="http://schemas.openxmlformats.org/officeDocument/2006/relationships/image" Target="../media/image12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7.jpeg"/><Relationship Id="rId7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erver2003\школьная\Парк Победы год культуры акция\начало\DSC_038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23823" y="19405"/>
            <a:ext cx="94330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7772400" cy="1524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  <a:t> городская экологическая </a:t>
            </a:r>
            <a:r>
              <a:rPr lang="ru-RU" sz="400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  <a:t>акциия: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  <a:t/>
            </a:r>
            <a:b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</a:b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  <a:t>«Заповедные места </a:t>
            </a:r>
            <a:b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</a:b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  <a:t>родного края»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dventure" pitchFamily="2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" y="5229200"/>
            <a:ext cx="9409224" cy="939801"/>
          </a:xfrm>
        </p:spPr>
        <p:txBody>
          <a:bodyPr>
            <a:normAutofit/>
          </a:bodyPr>
          <a:lstStyle/>
          <a:p>
            <a:r>
              <a:rPr lang="ru-RU" dirty="0" smtClean="0"/>
              <a:t>Муниципальное автономное общеобразовательное учреждение </a:t>
            </a:r>
          </a:p>
          <a:p>
            <a:r>
              <a:rPr lang="ru-RU" dirty="0" smtClean="0"/>
              <a:t>гимназия №69  им. С.Есенина  г. Липецка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72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6050" y="369809"/>
            <a:ext cx="7643192" cy="125272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dventure" pitchFamily="2" charset="0"/>
              </a:rPr>
              <a:t>Мы готовы к участию!</a:t>
            </a:r>
            <a:endParaRPr lang="ru-RU" dirty="0">
              <a:solidFill>
                <a:srgbClr val="002060"/>
              </a:solidFill>
              <a:latin typeface="Adventure" pitchFamily="2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69835" y="4161786"/>
            <a:ext cx="3318701" cy="2210306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528" y="4142693"/>
            <a:ext cx="3347368" cy="2229399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868144" y="1844822"/>
            <a:ext cx="3030669" cy="2062214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4" descr="http://kalejdoskopphotoshopa.ru/wp-content/uploads/2012/10/leaf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948264" y="319859"/>
            <a:ext cx="2321926" cy="218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1520" y="1844823"/>
            <a:ext cx="3096344" cy="206221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923709" y="2204864"/>
            <a:ext cx="3520499" cy="2928794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 descr="http://ds66.68edu.ru/list%202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7724375">
            <a:off x="4191564" y="5402405"/>
            <a:ext cx="982019" cy="104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0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fb.ru/misc/i/gallery/10699/2746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0434" y="5941586"/>
            <a:ext cx="1418228" cy="94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341206" y="4785381"/>
            <a:ext cx="2479266" cy="1843367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dventure" pitchFamily="2" charset="0"/>
              </a:rPr>
              <a:t>Как мы работали:</a:t>
            </a:r>
            <a:endParaRPr lang="ru-RU" dirty="0">
              <a:solidFill>
                <a:srgbClr val="002060"/>
              </a:solidFill>
              <a:latin typeface="Adventure" pitchFamily="2" charset="0"/>
            </a:endParaRPr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1520" y="1768572"/>
            <a:ext cx="2932862" cy="1956196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68035" y="3871635"/>
            <a:ext cx="2935813" cy="1957706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318662" y="4680233"/>
            <a:ext cx="2874949" cy="1917120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 descr="http://ds66.68edu.ru/list%202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229430">
            <a:off x="955194" y="5615303"/>
            <a:ext cx="1030326" cy="109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alejdoskopphotoshopa.ru/wp-content/uploads/2012/10/leaf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7797" y="332657"/>
            <a:ext cx="1836202" cy="172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41779" y="2379837"/>
            <a:ext cx="3085128" cy="2057275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954809" y="2751658"/>
            <a:ext cx="2865663" cy="1910927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b.ru/misc/i/gallery/10699/2746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723492" y="5590270"/>
            <a:ext cx="1872208" cy="124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dventure" pitchFamily="2" charset="0"/>
              </a:rPr>
              <a:t>Как мы работали:</a:t>
            </a:r>
            <a:endParaRPr lang="ru-RU" dirty="0">
              <a:solidFill>
                <a:srgbClr val="002060"/>
              </a:solidFill>
              <a:latin typeface="Adventure" pitchFamily="2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3384376" cy="225735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1519" y="1844824"/>
            <a:ext cx="3347521" cy="2232248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91058" y="1859107"/>
            <a:ext cx="3326103" cy="2217965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4" descr="http://kalejdoskopphotoshopa.ru/wp-content/uploads/2012/10/leaf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113810" y="497775"/>
            <a:ext cx="2043308" cy="192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ds66.68edu.ru/list%202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7114274">
            <a:off x="3822873" y="1742001"/>
            <a:ext cx="1024112" cy="109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57276" y="3188067"/>
            <a:ext cx="3492860" cy="2329165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91058" y="4352649"/>
            <a:ext cx="3306945" cy="2205190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047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fb.ru/misc/i/gallery/10699/27466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0877" r="16813"/>
          <a:stretch/>
        </p:blipFill>
        <p:spPr bwMode="auto">
          <a:xfrm>
            <a:off x="3956683" y="5360746"/>
            <a:ext cx="1321390" cy="121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436097" y="4353518"/>
            <a:ext cx="3379306" cy="225344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dventure" pitchFamily="2" charset="0"/>
              </a:rPr>
              <a:t>Наши результаты:</a:t>
            </a:r>
            <a:endParaRPr lang="ru-RU" dirty="0">
              <a:solidFill>
                <a:srgbClr val="002060"/>
              </a:solidFill>
              <a:latin typeface="Adventure" pitchFamily="2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292080" y="1772815"/>
            <a:ext cx="3489087" cy="2326649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3415850" cy="2277812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76874" y="4194163"/>
            <a:ext cx="3498860" cy="2333166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1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43808" y="2636912"/>
            <a:ext cx="3600400" cy="2479389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4" descr="http://kalejdoskopphotoshopa.ru/wp-content/uploads/2012/10/leaf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125750" y="260648"/>
            <a:ext cx="2144440" cy="201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ds66.68edu.ru/list%202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7047191">
            <a:off x="371159" y="976529"/>
            <a:ext cx="1079197" cy="114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73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fb.ru/misc/i/gallery/10699/27466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0877" r="16813"/>
          <a:stretch/>
        </p:blipFill>
        <p:spPr bwMode="auto">
          <a:xfrm>
            <a:off x="7736114" y="5157192"/>
            <a:ext cx="1407886" cy="129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0834" y="2276872"/>
            <a:ext cx="8733654" cy="4581128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ru-RU" sz="1800" dirty="0" smtClean="0">
                <a:solidFill>
                  <a:srgbClr val="C00000"/>
                </a:solidFill>
                <a:latin typeface="Adventure" pitchFamily="2" charset="0"/>
              </a:rPr>
              <a:t>В настоящее время на территории Липецкой области насчитывается 134 памятника природы. Для сохранения биологического разнообразия, а так же особо ценных видов и мест их обитания в области создано 10 ландшафтных,56 ландшафтно-биологических и 4 зоологических памятника природы.</a:t>
            </a:r>
          </a:p>
          <a:p>
            <a:pPr>
              <a:lnSpc>
                <a:spcPct val="95000"/>
              </a:lnSpc>
            </a:pPr>
            <a:r>
              <a:rPr lang="ru-RU" sz="1800" dirty="0" smtClean="0">
                <a:solidFill>
                  <a:srgbClr val="C00000"/>
                </a:solidFill>
                <a:latin typeface="Adventure" pitchFamily="2" charset="0"/>
              </a:rPr>
              <a:t>Кроме заповедников, заказников, памятников природы и курорта к числу ООПТ Липецка относятся так же зеленые зоны городских и сельских поселений, городские леса и лесопарки. Эти ООПТ имеют местный статус .Согласно Закону Липецкой области «Об особо охраняемых природных территориях» зеленые зоны- это территории, покрытые древесно-кустарниковой и травянистой растительностью, выполняющие санитарные, санитарно- гигиенические и рекреационные функции.</a:t>
            </a:r>
          </a:p>
          <a:p>
            <a:pPr>
              <a:lnSpc>
                <a:spcPct val="95000"/>
              </a:lnSpc>
            </a:pPr>
            <a:r>
              <a:rPr lang="ru-RU" sz="1800" dirty="0" smtClean="0">
                <a:solidFill>
                  <a:srgbClr val="C00000"/>
                </a:solidFill>
                <a:latin typeface="Adventure" pitchFamily="2" charset="0"/>
              </a:rPr>
              <a:t>Городские леса- это леса, предназначенные для сохранения благоприятной экологической обстановки, отдыха населения, проведения культурно-оздоровительных и спортивных мероприятий</a:t>
            </a:r>
          </a:p>
          <a:p>
            <a:pPr>
              <a:lnSpc>
                <a:spcPct val="95000"/>
              </a:lnSpc>
            </a:pPr>
            <a:r>
              <a:rPr lang="ru-RU" sz="1800" dirty="0" smtClean="0">
                <a:solidFill>
                  <a:srgbClr val="C00000"/>
                </a:solidFill>
                <a:latin typeface="Adventure" pitchFamily="2" charset="0"/>
              </a:rPr>
              <a:t>Лесопарки- территории, включающие в себя благоприятные в рекреационном отношении лесные массивы, приспособленные для отдыха людей.  </a:t>
            </a:r>
            <a:endParaRPr lang="ru-RU" sz="1800" dirty="0">
              <a:solidFill>
                <a:srgbClr val="C00000"/>
              </a:solidFill>
              <a:latin typeface="Adventure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6313" y="299532"/>
            <a:ext cx="7787208" cy="125272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dventure" pitchFamily="2" charset="0"/>
              </a:rPr>
              <a:t>Информационный листок</a:t>
            </a:r>
            <a:endParaRPr lang="ru-RU" dirty="0">
              <a:solidFill>
                <a:srgbClr val="002060"/>
              </a:solidFill>
              <a:latin typeface="Adventure" pitchFamily="2" charset="0"/>
            </a:endParaRPr>
          </a:p>
        </p:txBody>
      </p:sp>
      <p:pic>
        <p:nvPicPr>
          <p:cNvPr id="4" name="Picture 4" descr="http://kalejdoskopphotoshopa.ru/wp-content/uploads/2012/10/leaf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127952" y="332655"/>
            <a:ext cx="2142238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ds66.68edu.ru/list%202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6369829">
            <a:off x="890779" y="1232159"/>
            <a:ext cx="1124967" cy="119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372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</TotalTime>
  <Words>178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 городская экологическая акциия: «Заповедные места  родного края»</vt:lpstr>
      <vt:lpstr>Мы готовы к участию!</vt:lpstr>
      <vt:lpstr>Как мы работали:</vt:lpstr>
      <vt:lpstr>Как мы работали:</vt:lpstr>
      <vt:lpstr>Наши результаты:</vt:lpstr>
      <vt:lpstr>Информационный листок</vt:lpstr>
    </vt:vector>
  </TitlesOfParts>
  <Company>МБОУ гимназия №69 им. С.Есенина г.Липецка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участии в городской экологической акции: «Заповедные места родного края»</dc:title>
  <dc:creator>Гимназия</dc:creator>
  <cp:lastModifiedBy>2</cp:lastModifiedBy>
  <cp:revision>23</cp:revision>
  <dcterms:created xsi:type="dcterms:W3CDTF">2014-10-15T07:57:18Z</dcterms:created>
  <dcterms:modified xsi:type="dcterms:W3CDTF">2015-03-18T12:41:07Z</dcterms:modified>
</cp:coreProperties>
</file>