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9" r:id="rId4"/>
    <p:sldId id="283" r:id="rId5"/>
    <p:sldId id="281" r:id="rId6"/>
    <p:sldId id="282" r:id="rId7"/>
    <p:sldId id="284" r:id="rId8"/>
    <p:sldId id="291" r:id="rId9"/>
    <p:sldId id="285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357430"/>
            <a:ext cx="8053414" cy="35099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Плоскостная композиция «Зайка»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Техника </a:t>
            </a:r>
            <a:r>
              <a:rPr lang="ru-RU" b="1" smtClean="0"/>
              <a:t>:</a:t>
            </a:r>
            <a:r>
              <a:rPr lang="ru-RU" smtClean="0"/>
              <a:t>флористика</a:t>
            </a:r>
            <a:br>
              <a:rPr lang="ru-RU" smtClean="0"/>
            </a:br>
            <a:r>
              <a:rPr lang="ru-RU" smtClean="0"/>
              <a:t>часть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71670" y="1071546"/>
            <a:ext cx="4601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Занятие для воспитанников с ОВЗ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Презентацию составила</a:t>
            </a:r>
          </a:p>
          <a:p>
            <a:pPr algn="ctr">
              <a:buNone/>
            </a:pPr>
            <a:r>
              <a:rPr lang="ru-RU" dirty="0" smtClean="0"/>
              <a:t> Новикова Надежда Яковлевна</a:t>
            </a:r>
          </a:p>
          <a:p>
            <a:pPr algn="ctr">
              <a:buNone/>
            </a:pPr>
            <a:r>
              <a:rPr lang="ru-RU" dirty="0" smtClean="0"/>
              <a:t>ГБС(К)ОУ школа </a:t>
            </a:r>
            <a:r>
              <a:rPr lang="en-US" dirty="0" smtClean="0"/>
              <a:t>(VIII </a:t>
            </a:r>
            <a:r>
              <a:rPr lang="ru-RU" dirty="0" smtClean="0"/>
              <a:t>вида</a:t>
            </a:r>
            <a:r>
              <a:rPr lang="en-US" dirty="0" smtClean="0"/>
              <a:t>)</a:t>
            </a:r>
            <a:r>
              <a:rPr lang="ru-RU" dirty="0" smtClean="0"/>
              <a:t> №46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68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Приклеивание пуховок пушицы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50" y="1714488"/>
            <a:ext cx="7041110" cy="40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333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15436" cy="990600"/>
          </a:xfrm>
        </p:spPr>
        <p:txBody>
          <a:bodyPr>
            <a:noAutofit/>
          </a:bodyPr>
          <a:lstStyle/>
          <a:p>
            <a:r>
              <a:rPr lang="ru-RU" sz="2400" dirty="0"/>
              <a:t>Приклей 2 ряд из пуховок пушицы, располагая пуховки  рядом с 1 рядом, но ближе к центру. Заполни пуховками пушицы всю фигуру Зайки, двигаясь от линии разметки к центру.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86" y="1828479"/>
            <a:ext cx="7433028" cy="43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239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53400" cy="990600"/>
          </a:xfrm>
        </p:spPr>
        <p:txBody>
          <a:bodyPr>
            <a:normAutofit/>
          </a:bodyPr>
          <a:lstStyle/>
          <a:p>
            <a:r>
              <a:rPr lang="ru-RU" sz="2400" dirty="0"/>
              <a:t>Заполни пуховками пушицы ушки Зайки, располагая волоски пуховки  по линии роста волосков шерсти Зайки.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071677"/>
            <a:ext cx="7046187" cy="408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608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 </a:t>
            </a:r>
            <a:r>
              <a:rPr lang="ru-RU" b="1" dirty="0"/>
              <a:t>Оформление мордочки Зайки.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769" y="1857364"/>
            <a:ext cx="5711711" cy="330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5720" y="5072074"/>
            <a:ext cx="8858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Возьми кружок из искусственного меха. Нанеси на него клей и приклей в центре фигуры Зайки. Это  «мордочка» Зайки.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698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Оформление мордочки Зайки. 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643050"/>
            <a:ext cx="6091549" cy="352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5286388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Вырежи «язычок» из красной ткани и приклей его на мордочку . Приклей на мордочку  бобовое семя.  Это «носик».  Мордочка готова.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828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Зайка готова!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1" y="1603555"/>
            <a:ext cx="3540836" cy="4754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76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итоги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 Про какие игры мы сегодня говорили? (Олимпийские игры)</a:t>
            </a:r>
          </a:p>
          <a:p>
            <a:pPr>
              <a:buNone/>
            </a:pPr>
            <a:r>
              <a:rPr lang="ru-RU" dirty="0" smtClean="0"/>
              <a:t>2 Какие символы и талисманы Олимпийских игр?(Олимпийский огонь, пять переплетённых колец, медвежонок Мишка, Белый медведь, Леопард, Зайка.</a:t>
            </a:r>
          </a:p>
          <a:p>
            <a:pPr>
              <a:buNone/>
            </a:pPr>
            <a:r>
              <a:rPr lang="ru-RU" dirty="0" smtClean="0"/>
              <a:t>3 Какой талисман мы сегодня изготовили? (Зайку)</a:t>
            </a:r>
          </a:p>
          <a:p>
            <a:pPr>
              <a:buNone/>
            </a:pPr>
            <a:r>
              <a:rPr lang="ru-RU" dirty="0" smtClean="0"/>
              <a:t>4 Из каких материалов изготовлена Зайка? (пуховок пушицы, кусочков меха и ткани, бобового зерна)</a:t>
            </a:r>
          </a:p>
          <a:p>
            <a:pPr>
              <a:buNone/>
            </a:pPr>
            <a:r>
              <a:rPr lang="ru-RU" dirty="0" smtClean="0"/>
              <a:t>5Какие ещё материалы и инструменты использовались в работе? (клей, кисточка, шаблон фигуры Зайки, ножницы, карандаш)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Авторские разработки и фотографии</a:t>
            </a:r>
          </a:p>
          <a:p>
            <a:pPr>
              <a:buNone/>
            </a:pPr>
            <a:r>
              <a:rPr lang="ru-RU" dirty="0" smtClean="0"/>
              <a:t>Картинки и информация с поисковых серверов</a:t>
            </a:r>
            <a:r>
              <a:rPr lang="en-US" dirty="0" smtClean="0"/>
              <a:t> </a:t>
            </a:r>
            <a:r>
              <a:rPr lang="en-US" dirty="0" err="1" smtClean="0"/>
              <a:t>yandex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coogle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60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777</TotalTime>
  <Words>245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Обычная</vt:lpstr>
      <vt:lpstr>Плоскостная композиция «Зайка» Техника :флористика часть 2</vt:lpstr>
      <vt:lpstr>Приклеивание пуховок пушицы</vt:lpstr>
      <vt:lpstr>Приклей 2 ряд из пуховок пушицы, располагая пуховки  рядом с 1 рядом, но ближе к центру. Заполни пуховками пушицы всю фигуру Зайки, двигаясь от линии разметки к центру. </vt:lpstr>
      <vt:lpstr>Заполни пуховками пушицы ушки Зайки, располагая волоски пуховки  по линии роста волосков шерсти Зайки.</vt:lpstr>
      <vt:lpstr>3. Оформление мордочки Зайки. </vt:lpstr>
      <vt:lpstr> Оформление мордочки Зайки. </vt:lpstr>
      <vt:lpstr>Зайка готова!</vt:lpstr>
      <vt:lpstr>итоги</vt:lpstr>
      <vt:lpstr>Используемые ресурсы.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Плоскостная композиция «Зайка Олимпийский» Техника :флористика</dc:title>
  <dc:creator>Надежда</dc:creator>
  <cp:lastModifiedBy>Надежда</cp:lastModifiedBy>
  <cp:revision>97</cp:revision>
  <dcterms:created xsi:type="dcterms:W3CDTF">2015-02-21T18:36:13Z</dcterms:created>
  <dcterms:modified xsi:type="dcterms:W3CDTF">2015-03-09T23:01:12Z</dcterms:modified>
</cp:coreProperties>
</file>