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FA9D64-8127-46D4-9277-A8B97E405EB7}" type="datetimeFigureOut">
              <a:rPr lang="ru-RU" smtClean="0"/>
              <a:t>21.08.2014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2F5557-91AF-4808-9487-56225D1357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064896" cy="3744416"/>
          </a:xfrm>
        </p:spPr>
        <p:txBody>
          <a:bodyPr>
            <a:noAutofit/>
          </a:bodyPr>
          <a:lstStyle/>
          <a:p>
            <a:pPr algn="ctr"/>
            <a:r>
              <a:rPr lang="ru-RU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на тему: </a:t>
            </a:r>
            <a:br>
              <a:rPr lang="ru-RU" sz="40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«ВОСПИТАНИЕ СОЦИАЛЬНОЙ КОМПЕТЕНЦИИ </a:t>
            </a:r>
            <a:r>
              <a:rPr lang="ru-RU" sz="4000" b="1" i="1" cap="none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b="1" i="1" cap="none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360743"/>
            <a:ext cx="5976664" cy="4034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205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деятельности трёх участников воспитательного процесса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Модель деятельности выпускника детского дома;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2)Модель деятельности воспитанника детского дома;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3)Модель деятельности воспитателя детского дома.</a:t>
            </a:r>
          </a:p>
        </p:txBody>
      </p:sp>
    </p:spTree>
    <p:extLst>
      <p:ext uri="{BB962C8B-B14F-4D97-AF65-F5344CB8AC3E}">
        <p14:creationId xmlns:p14="http://schemas.microsoft.com/office/powerpoint/2010/main" val="9115435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55679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системы принципов воспитания осуществляем воспитание социальной компетентности воспитанников детского дома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996" y="1340768"/>
            <a:ext cx="8686800" cy="4739357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подготовка методического обеспечения проведения педагогического мониторинга;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-создание необходимых условий для успешного вхождения воспитанников во все виды деятельности;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-выстраивание организации коммуникативных процессов;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7160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cap="none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семинары </a:t>
            </a:r>
            <a:endParaRPr lang="ru-RU" sz="3200" b="1" cap="none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границ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дозволенного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психологические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барьеры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- развенчание мифов 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2708920"/>
            <a:ext cx="4032449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548680"/>
            <a:ext cx="3148362" cy="32323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240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равновесия 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560840" cy="48245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691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48680"/>
            <a:ext cx="8316416" cy="6004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852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95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Выступление на тему:  «ВОСПИТАНИЕ СОЦИАЛЬНОЙ КОМПЕТЕНЦИИ »</vt:lpstr>
      <vt:lpstr>Модели деятельности трёх участников воспитательного процесса</vt:lpstr>
      <vt:lpstr>На основе системы принципов воспитания осуществляем воспитание социальной компетентности воспитанников детского дома</vt:lpstr>
      <vt:lpstr>Методические семинары </vt:lpstr>
      <vt:lpstr>3)Стадия равновесия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тему:»Условия и факторы адаптации р</dc:title>
  <dc:creator>User</dc:creator>
  <cp:lastModifiedBy>User</cp:lastModifiedBy>
  <cp:revision>11</cp:revision>
  <dcterms:created xsi:type="dcterms:W3CDTF">2014-08-20T10:36:42Z</dcterms:created>
  <dcterms:modified xsi:type="dcterms:W3CDTF">2014-08-21T12:01:48Z</dcterms:modified>
</cp:coreProperties>
</file>