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96" r:id="rId8"/>
    <p:sldId id="261" r:id="rId9"/>
    <p:sldId id="262" r:id="rId10"/>
    <p:sldId id="264" r:id="rId11"/>
    <p:sldId id="267" r:id="rId12"/>
    <p:sldId id="275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2" r:id="rId29"/>
    <p:sldId id="289" r:id="rId30"/>
    <p:sldId id="290" r:id="rId31"/>
    <p:sldId id="291" r:id="rId32"/>
    <p:sldId id="293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13573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Технология Изготовления игрушки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Овечка «</a:t>
            </a:r>
            <a:r>
              <a:rPr lang="ru-RU" sz="6000" dirty="0" err="1" smtClean="0">
                <a:solidFill>
                  <a:srgbClr val="7030A0"/>
                </a:solidFill>
              </a:rPr>
              <a:t>Зефирка</a:t>
            </a:r>
            <a:r>
              <a:rPr lang="ru-RU" sz="6000" dirty="0" smtClean="0">
                <a:solidFill>
                  <a:srgbClr val="7030A0"/>
                </a:solidFill>
              </a:rPr>
              <a:t>»</a:t>
            </a:r>
            <a:endParaRPr lang="en-US" sz="6000" dirty="0" smtClean="0">
              <a:solidFill>
                <a:srgbClr val="7030A0"/>
              </a:solidFill>
            </a:endParaRP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Один из вариантов известной модели овечки.</a:t>
            </a:r>
            <a:endParaRPr lang="ru-RU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Вывернуть на лицевую сторону, выправить шов и выметать.</a:t>
            </a:r>
            <a:endParaRPr lang="ru-RU" dirty="0"/>
          </a:p>
        </p:txBody>
      </p:sp>
      <p:pic>
        <p:nvPicPr>
          <p:cNvPr id="8194" name="Picture 2" descr="F:\Для фотки\Дашин фотик\Для сайта\Зефирка 12\DSCN2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Настрочить детали мордочки,</a:t>
            </a:r>
            <a:br>
              <a:rPr lang="ru-RU" dirty="0" smtClean="0"/>
            </a:br>
            <a:r>
              <a:rPr lang="ru-RU" dirty="0" smtClean="0"/>
              <a:t>обстрочить разрез на нижней части головы швом </a:t>
            </a:r>
            <a:r>
              <a:rPr lang="ru-RU" dirty="0" err="1" smtClean="0"/>
              <a:t>зиг-заг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F:\Для фотки\Дашин фотик\Для сайта\Зефирка 12\DSCN2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Обработать швом </a:t>
            </a:r>
            <a:r>
              <a:rPr lang="ru-RU" dirty="0" err="1" smtClean="0"/>
              <a:t>зиг-заг</a:t>
            </a:r>
            <a:r>
              <a:rPr lang="ru-RU" dirty="0" smtClean="0"/>
              <a:t> разрез на челке, сколоть детали челки.</a:t>
            </a:r>
            <a:endParaRPr lang="ru-RU" dirty="0"/>
          </a:p>
        </p:txBody>
      </p:sp>
      <p:pic>
        <p:nvPicPr>
          <p:cNvPr id="15362" name="Picture 2" descr="F:\Для фотки\Дашин фотик\Для сайта\Зефирка 12\DSCN2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Обтачать детали челки швом </a:t>
            </a:r>
            <a:br>
              <a:rPr lang="ru-RU" dirty="0" smtClean="0"/>
            </a:br>
            <a:r>
              <a:rPr lang="ru-RU" dirty="0" smtClean="0"/>
              <a:t>0,5 – 0,7см.</a:t>
            </a:r>
            <a:endParaRPr lang="ru-RU" dirty="0"/>
          </a:p>
        </p:txBody>
      </p:sp>
      <p:pic>
        <p:nvPicPr>
          <p:cNvPr id="14338" name="Picture 2" descr="F:\Для фотки\Дашин фотик\Для сайта\Зефирка 12\DSCN2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Надсечь на 0,3 см. углы и выступы, вывернуть на лицевую сторону и выметать.</a:t>
            </a:r>
            <a:endParaRPr lang="ru-RU" dirty="0"/>
          </a:p>
        </p:txBody>
      </p:sp>
      <p:pic>
        <p:nvPicPr>
          <p:cNvPr id="17410" name="Picture 2" descr="F:\Для фотки\Дашин фотик\Для сайта\Зефирка 12\DSCN2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Ушки можно не выметывать, так они будут смотреться естественнее. </a:t>
            </a:r>
            <a:endParaRPr lang="ru-RU" dirty="0"/>
          </a:p>
        </p:txBody>
      </p:sp>
      <p:pic>
        <p:nvPicPr>
          <p:cNvPr id="18434" name="Picture 2" descr="F:\Для фотки\Дашин фотик\Для сайта\Зефирка 12\DSCN2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Проутюжить и удалить нитки </a:t>
            </a:r>
            <a:r>
              <a:rPr lang="ru-RU" dirty="0" err="1" smtClean="0"/>
              <a:t>выметывания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F:\Для фотки\Дашин фотик\Для сайта\Зефирка 12\DSCN2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Наполнить челку </a:t>
            </a:r>
            <a:r>
              <a:rPr lang="ru-RU" dirty="0" err="1" smtClean="0"/>
              <a:t>синтепоном</a:t>
            </a:r>
            <a:r>
              <a:rPr lang="ru-RU" dirty="0" smtClean="0"/>
              <a:t>, разрез - зашить.</a:t>
            </a:r>
            <a:endParaRPr lang="ru-RU" dirty="0"/>
          </a:p>
        </p:txBody>
      </p:sp>
      <p:pic>
        <p:nvPicPr>
          <p:cNvPr id="20482" name="Picture 2" descr="F:\Для фотки\Дашин фотик\Для сайта\Зефирка 12\DSCN2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Приложить и пристрочить ушки так, как  на фото.</a:t>
            </a:r>
            <a:endParaRPr lang="ru-RU" dirty="0"/>
          </a:p>
        </p:txBody>
      </p:sp>
      <p:pic>
        <p:nvPicPr>
          <p:cNvPr id="21506" name="Picture 2" descr="F:\Для фотки\Дашин фотик\Для сайта\Зефирка 12\DSCN2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Сколоть, сметать и обтачать детали головы.</a:t>
            </a:r>
            <a:endParaRPr lang="ru-RU" dirty="0"/>
          </a:p>
        </p:txBody>
      </p:sp>
      <p:pic>
        <p:nvPicPr>
          <p:cNvPr id="22530" name="Picture 2" descr="F:\Для фотки\Дашин фотик\Для сайта\Зефирка 12\DSCN2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«</a:t>
            </a:r>
            <a:r>
              <a:rPr lang="ru-RU" dirty="0" err="1" smtClean="0"/>
              <a:t>Зефирка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Так назвали нашу овечку</a:t>
            </a:r>
            <a:endParaRPr lang="ru-RU" dirty="0"/>
          </a:p>
        </p:txBody>
      </p:sp>
      <p:pic>
        <p:nvPicPr>
          <p:cNvPr id="1026" name="Picture 2" descr="F:\Для фотки\Дашин фотик\Для сайта\Зефирка 12\DSCN2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8" y="1600202"/>
            <a:ext cx="6276109" cy="47091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Шов обтачивания надсечь по кругу и на углах.</a:t>
            </a:r>
            <a:endParaRPr lang="ru-RU" dirty="0"/>
          </a:p>
        </p:txBody>
      </p:sp>
      <p:pic>
        <p:nvPicPr>
          <p:cNvPr id="23554" name="Picture 2" descr="F:\Для фотки\Дашин фотик\Для сайта\Зефирка 12\DSCN2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Вывернуть через отверстие на лицевую сторону.</a:t>
            </a:r>
            <a:endParaRPr lang="ru-RU" dirty="0"/>
          </a:p>
        </p:txBody>
      </p:sp>
      <p:pic>
        <p:nvPicPr>
          <p:cNvPr id="24578" name="Picture 2" descr="F:\Для фотки\Дашин фотик\Для сайта\Зефирка 12\DSCN2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Наполнить </a:t>
            </a:r>
            <a:r>
              <a:rPr lang="ru-RU" dirty="0" err="1" smtClean="0"/>
              <a:t>синтепоном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F:\Для фотки\Дашин фотик\Для сайта\Зефирка 12\DSCN2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Зашить разрез вручную.</a:t>
            </a:r>
            <a:endParaRPr lang="ru-RU" dirty="0"/>
          </a:p>
        </p:txBody>
      </p:sp>
      <p:pic>
        <p:nvPicPr>
          <p:cNvPr id="26626" name="Picture 2" descr="F:\Для фотки\Дашин фотик\Для сайта\Зефирка 12\DSCN2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Наполнить </a:t>
            </a:r>
            <a:r>
              <a:rPr lang="ru-RU" dirty="0" err="1" smtClean="0"/>
              <a:t>синтепоном</a:t>
            </a:r>
            <a:r>
              <a:rPr lang="ru-RU" dirty="0" smtClean="0"/>
              <a:t> части туловища</a:t>
            </a:r>
            <a:endParaRPr lang="ru-RU" dirty="0"/>
          </a:p>
        </p:txBody>
      </p:sp>
      <p:pic>
        <p:nvPicPr>
          <p:cNvPr id="27650" name="Picture 2" descr="F:\Для фотки\Дашин фотик\Для сайта\Зефирка 12\DSCN2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Зашить разрезы вручную.</a:t>
            </a:r>
            <a:endParaRPr lang="ru-RU" dirty="0"/>
          </a:p>
        </p:txBody>
      </p:sp>
      <p:pic>
        <p:nvPicPr>
          <p:cNvPr id="28674" name="Picture 2" descr="F:\Для фотки\Дашин фотик\Для сайта\Зефирка 12\DSCN2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Детали овечки готовы к сборке.</a:t>
            </a:r>
            <a:br>
              <a:rPr lang="ru-RU" dirty="0" smtClean="0"/>
            </a:br>
            <a:r>
              <a:rPr lang="ru-RU" dirty="0" smtClean="0"/>
              <a:t>Все детали пришиваются аккуратно вручную.</a:t>
            </a:r>
            <a:endParaRPr lang="ru-RU" dirty="0"/>
          </a:p>
        </p:txBody>
      </p:sp>
      <p:pic>
        <p:nvPicPr>
          <p:cNvPr id="29698" name="Picture 2" descr="F:\Для фотки\Дашин фотик\Для сайта\Зефирка 12\DSCN2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Сравнительный размер.</a:t>
            </a:r>
            <a:endParaRPr lang="ru-RU" dirty="0"/>
          </a:p>
        </p:txBody>
      </p:sp>
      <p:pic>
        <p:nvPicPr>
          <p:cNvPr id="30722" name="Picture 2" descr="F:\Для фотки\Дашин фотик\Для сайта\Зефирка 12\DSCN2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получается такая симпатичная овечка «</a:t>
            </a:r>
            <a:r>
              <a:rPr lang="ru-RU" dirty="0" err="1" smtClean="0"/>
              <a:t>Зефирка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2770" name="Picture 2" descr="F:\Для фотки\Дашин фотик\Для сайта\Зефирка 12\DSCN2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с правого бочка.</a:t>
            </a:r>
            <a:endParaRPr lang="ru-RU" dirty="0"/>
          </a:p>
        </p:txBody>
      </p:sp>
      <p:pic>
        <p:nvPicPr>
          <p:cNvPr id="34818" name="Picture 2" descr="F:\Для фотки\Дашин фотик\Для сайта\Зефирка 12\DSCN2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Детали выкройки без припусков на швы. Припуски на швы по всем срезам: 0,5 - 0,7 см.</a:t>
            </a:r>
            <a:endParaRPr lang="ru-RU" dirty="0"/>
          </a:p>
        </p:txBody>
      </p:sp>
      <p:pic>
        <p:nvPicPr>
          <p:cNvPr id="2050" name="Picture 2" descr="F:\Для фотки\Дашин фотик\Для сайта\Зефирка 12\DSCN2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199"/>
            <a:ext cx="6276109" cy="47091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с левого бочка.</a:t>
            </a:r>
            <a:endParaRPr lang="ru-RU" dirty="0"/>
          </a:p>
        </p:txBody>
      </p:sp>
      <p:pic>
        <p:nvPicPr>
          <p:cNvPr id="35842" name="Picture 2" descr="F:\Для фотки\Дашин фотик\Для сайта\Зефирка 12\DSCN2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один вид сбоку.</a:t>
            </a:r>
            <a:endParaRPr lang="ru-RU" dirty="0"/>
          </a:p>
        </p:txBody>
      </p:sp>
      <p:pic>
        <p:nvPicPr>
          <p:cNvPr id="36866" name="Picture 2" descr="F:\Для фотки\Дашин фотик\Для сайта\Зефирка 12\DSCN2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очаровательный хвостик.</a:t>
            </a:r>
            <a:endParaRPr lang="ru-RU" dirty="0"/>
          </a:p>
        </p:txBody>
      </p:sp>
      <p:pic>
        <p:nvPicPr>
          <p:cNvPr id="37890" name="Picture 2" descr="F:\Для фотки\Дашин фотик\Для сайта\Зефирка 12\DSCN2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 вариант овечки создала учитель технологии МАОУ Заборьевской СОШ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Кондратьева Людмила Евгеньевна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en-US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  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Материалом для игрушки послужило старое свадебное платье</a:t>
            </a:r>
            <a:endParaRPr lang="ru-RU" dirty="0"/>
          </a:p>
        </p:txBody>
      </p:sp>
      <p:pic>
        <p:nvPicPr>
          <p:cNvPr id="5" name="Picture 2" descr="F:\Для фотки\Дашин фотик\Для сайта\Зефирка 12\DSCN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368" y="1600200"/>
            <a:ext cx="627526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Разложить детали выкройки на ткань, обвести с припуском 0,5 -0,7 см. и вырезать.</a:t>
            </a:r>
            <a:endParaRPr lang="ru-RU" dirty="0"/>
          </a:p>
        </p:txBody>
      </p:sp>
      <p:pic>
        <p:nvPicPr>
          <p:cNvPr id="40962" name="Picture 2" descr="F:\Для фотки\Дашин фотик\Для сайта\Зефирка 12\DSCN2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Разложить детали выкройки на ткань, обвести с припуском 0,5 см., вырезать</a:t>
            </a:r>
            <a:endParaRPr lang="ru-RU" dirty="0"/>
          </a:p>
        </p:txBody>
      </p:sp>
      <p:pic>
        <p:nvPicPr>
          <p:cNvPr id="4098" name="Picture 2" descr="F:\Для фотки\Дашин фотик\Для сайта\Зефирка 12\DSCN2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  <p:pic>
        <p:nvPicPr>
          <p:cNvPr id="5" name="Picture 2" descr="F:\Для фотки\Дашин фотик\Для сайта\Зефирка 12\DSCN23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5383" y="17526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Раскроенные детали головы с припуском на швы 0,5 – 0,7см.</a:t>
            </a:r>
            <a:endParaRPr lang="ru-RU" dirty="0"/>
          </a:p>
        </p:txBody>
      </p:sp>
      <p:pic>
        <p:nvPicPr>
          <p:cNvPr id="10242" name="Picture 2" descr="F:\Для фотки\Дашин фотик\Для сайта\Зефирка 12\DSCN2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Сколоть детали  кроя </a:t>
            </a:r>
            <a:endParaRPr lang="ru-RU" dirty="0"/>
          </a:p>
        </p:txBody>
      </p:sp>
      <p:pic>
        <p:nvPicPr>
          <p:cNvPr id="5122" name="Picture 2" descr="F:\Для фотки\Дашин фотик\Для сайта\Зефирка 12\DSCN2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Обтачать детали на 0,5 – 0,7см от среза, удалить наметку, надсечь углы и выступы на 0,3 см.</a:t>
            </a:r>
            <a:endParaRPr lang="ru-RU" dirty="0"/>
          </a:p>
        </p:txBody>
      </p:sp>
      <p:pic>
        <p:nvPicPr>
          <p:cNvPr id="6146" name="Picture 2" descr="F:\Для фотки\Дашин фотик\Для сайта\Зефирка 12\DSCN2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276</Words>
  <PresentationFormat>Экран (4:3)</PresentationFormat>
  <Paragraphs>38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Технология Изготовления игрушки</vt:lpstr>
      <vt:lpstr>Это «Зефирка» Так назвали нашу овечку</vt:lpstr>
      <vt:lpstr>Детали выкройки без припусков на швы. Припуски на швы по всем срезам: 0,5 - 0,7 см.</vt:lpstr>
      <vt:lpstr>Материалом для игрушки послужило старое свадебное платье</vt:lpstr>
      <vt:lpstr>Разложить детали выкройки на ткань, обвести с припуском 0,5 -0,7 см. и вырезать.</vt:lpstr>
      <vt:lpstr>Разложить детали выкройки на ткань, обвести с припуском 0,5 см., вырезать</vt:lpstr>
      <vt:lpstr>Раскроенные детали головы с припуском на швы 0,5 – 0,7см.</vt:lpstr>
      <vt:lpstr>Сколоть детали  кроя </vt:lpstr>
      <vt:lpstr>Обтачать детали на 0,5 – 0,7см от среза, удалить наметку, надсечь углы и выступы на 0,3 см.</vt:lpstr>
      <vt:lpstr>Вывернуть на лицевую сторону, выправить шов и выметать.</vt:lpstr>
      <vt:lpstr>Настрочить детали мордочки, обстрочить разрез на нижней части головы швом зиг-заг.</vt:lpstr>
      <vt:lpstr>Обработать швом зиг-заг разрез на челке, сколоть детали челки.</vt:lpstr>
      <vt:lpstr>Обтачать детали челки швом  0,5 – 0,7см.</vt:lpstr>
      <vt:lpstr>Надсечь на 0,3 см. углы и выступы, вывернуть на лицевую сторону и выметать.</vt:lpstr>
      <vt:lpstr>Ушки можно не выметывать, так они будут смотреться естественнее. </vt:lpstr>
      <vt:lpstr>Проутюжить и удалить нитки выметывания.</vt:lpstr>
      <vt:lpstr>Наполнить челку синтепоном, разрез - зашить.</vt:lpstr>
      <vt:lpstr>Приложить и пристрочить ушки так, как  на фото.</vt:lpstr>
      <vt:lpstr>Сколоть, сметать и обтачать детали головы.</vt:lpstr>
      <vt:lpstr>Шов обтачивания надсечь по кругу и на углах.</vt:lpstr>
      <vt:lpstr>Вывернуть через отверстие на лицевую сторону.</vt:lpstr>
      <vt:lpstr>Наполнить синтепоном.</vt:lpstr>
      <vt:lpstr>Зашить разрез вручную.</vt:lpstr>
      <vt:lpstr>Наполнить синтепоном части туловища</vt:lpstr>
      <vt:lpstr>Зашить разрезы вручную.</vt:lpstr>
      <vt:lpstr>Детали овечки готовы к сборке. Все детали пришиваются аккуратно вручную.</vt:lpstr>
      <vt:lpstr>Сравнительный размер.</vt:lpstr>
      <vt:lpstr>И получается такая симпатичная овечка «Зефирка»</vt:lpstr>
      <vt:lpstr>Вид с правого бочка.</vt:lpstr>
      <vt:lpstr>Вид с левого бочка.</vt:lpstr>
      <vt:lpstr>Еще один вид сбоку.</vt:lpstr>
      <vt:lpstr>И очаровательный хвостик.</vt:lpstr>
      <vt:lpstr>Свой вариант овечки создала учитель технологии МАОУ Заборьевской СОШ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игрушки</dc:title>
  <cp:lastModifiedBy>Дарья</cp:lastModifiedBy>
  <cp:revision>17</cp:revision>
  <dcterms:modified xsi:type="dcterms:W3CDTF">2015-03-09T11:34:30Z</dcterms:modified>
</cp:coreProperties>
</file>