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73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E46F-30FC-4851-B71B-13491C92232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A3F5-4C2B-40E7-B035-F74CEC807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1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Проект «Сумка ,расшитая бисером»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C:\Users\Дом-ПК\Desktop\DSCF6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47">
            <a:off x="1571604" y="2500306"/>
            <a:ext cx="2714644" cy="2035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Дом-ПК\Desktop\DSCF6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9335">
            <a:off x="5286380" y="2500306"/>
            <a:ext cx="2762269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Дом-ПК\Desktop\DSCF6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14884"/>
            <a:ext cx="2500330" cy="187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1000108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Сумка – любимый и необходимый спутник каждой женщины. Для ежедневной носки хочется подобрать сумку пооригинальней и чтобы ни у кого подобной не было. А уж для праздничного выхода сумка должна притягивать взоры </a:t>
            </a:r>
            <a:r>
              <a:rPr lang="ru-RU" sz="1600" b="1" dirty="0" smtClean="0"/>
              <a:t>окружающих. </a:t>
            </a:r>
            <a:r>
              <a:rPr lang="ru-RU" sz="1600" b="1" i="1" dirty="0"/>
              <a:t>Единственной и неповторимой будет сумка ручной работы.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Проблема и потребность</a:t>
            </a:r>
            <a:r>
              <a:rPr lang="ru-RU" b="1" i="1" dirty="0" smtClean="0">
                <a:solidFill>
                  <a:srgbClr val="92D050"/>
                </a:solidFill>
                <a:latin typeface="+mj-lt"/>
              </a:rPr>
              <a:t>: </a:t>
            </a:r>
            <a:r>
              <a:rPr lang="ru-RU" b="1" i="1" dirty="0" smtClean="0">
                <a:latin typeface="+mj-lt"/>
              </a:rPr>
              <a:t>У меня есть старая сумка. Ее мне покупала мама. Сумка уже не выглядит привлекательной. Я бы хотела ее обновить и сделать более интересной  и </a:t>
            </a:r>
            <a:r>
              <a:rPr lang="ru-RU" b="1" i="1" dirty="0" smtClean="0">
                <a:latin typeface="+mj-lt"/>
              </a:rPr>
              <a:t>современной</a:t>
            </a:r>
            <a:r>
              <a:rPr lang="ru-RU" b="1" i="1" dirty="0" smtClean="0">
                <a:latin typeface="+mj-lt"/>
                <a:cs typeface="Aharoni" pitchFamily="2" charset="-79"/>
              </a:rPr>
              <a:t>.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lgConfetti">
                  <a:fgClr>
                    <a:srgbClr val="FFFFFF"/>
                  </a:fgClr>
                  <a:bgClr>
                    <a:srgbClr val="FFFF99"/>
                  </a:bgClr>
                </a:pattFill>
                <a:latin typeface="Mistral"/>
                <a:cs typeface="Aharoni" pitchFamily="2" charset="-79"/>
              </a:rPr>
              <a:t> 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«Стиль создают мелочи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» -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+mj-lt"/>
                <a:cs typeface="Aharoni" pitchFamily="2" charset="-79"/>
              </a:rPr>
              <a:t> </a:t>
            </a:r>
            <a:r>
              <a:rPr lang="ru-RU" b="1" i="1" dirty="0" smtClean="0">
                <a:latin typeface="+mj-lt"/>
                <a:ea typeface="Calibri" pitchFamily="34" charset="0"/>
                <a:cs typeface="Times New Roman" pitchFamily="18" charset="0"/>
              </a:rPr>
              <a:t>эта </a:t>
            </a:r>
            <a:r>
              <a:rPr lang="ru-RU" b="1" i="1" dirty="0" smtClean="0">
                <a:latin typeface="+mj-lt"/>
                <a:ea typeface="Calibri" pitchFamily="34" charset="0"/>
                <a:cs typeface="Times New Roman" pitchFamily="18" charset="0"/>
              </a:rPr>
              <a:t>фраза Коко </a:t>
            </a:r>
            <a:r>
              <a:rPr lang="ru-RU" b="1" i="1" dirty="0" err="1" smtClean="0">
                <a:latin typeface="+mj-lt"/>
                <a:ea typeface="Calibri" pitchFamily="34" charset="0"/>
                <a:cs typeface="Times New Roman" pitchFamily="18" charset="0"/>
              </a:rPr>
              <a:t>Шанель</a:t>
            </a:r>
            <a:r>
              <a:rPr lang="ru-RU" b="1" i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+mj-lt"/>
                <a:ea typeface="Calibri" pitchFamily="34" charset="0"/>
                <a:cs typeface="Times New Roman" pitchFamily="18" charset="0"/>
              </a:rPr>
              <a:t>   актуальна во все </a:t>
            </a:r>
            <a:r>
              <a:rPr lang="ru-RU" b="1" i="1" dirty="0" smtClean="0">
                <a:latin typeface="+mj-lt"/>
                <a:ea typeface="Calibri" pitchFamily="34" charset="0"/>
                <a:cs typeface="Times New Roman" pitchFamily="18" charset="0"/>
              </a:rPr>
              <a:t>времена.</a:t>
            </a:r>
            <a:endParaRPr lang="ru-RU" b="1" i="1" dirty="0" smtClean="0">
              <a:latin typeface="+mj-lt"/>
            </a:endParaRP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Задача</a:t>
            </a:r>
            <a:r>
              <a:rPr lang="ru-RU" b="1" i="1" dirty="0" smtClean="0">
                <a:solidFill>
                  <a:srgbClr val="92D050"/>
                </a:solidFill>
                <a:latin typeface="+mj-lt"/>
              </a:rPr>
              <a:t>: </a:t>
            </a:r>
            <a:r>
              <a:rPr lang="ru-RU" b="1" i="1" dirty="0" smtClean="0">
                <a:latin typeface="+mj-lt"/>
              </a:rPr>
              <a:t>Моя задача – изготовить эксклюзивную сумку. Использовать свои знания и умения вышивкой бисером.</a:t>
            </a:r>
            <a:endParaRPr lang="ru-RU" b="1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07167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Дизайн-спецификация:</a:t>
            </a:r>
          </a:p>
          <a:p>
            <a:endParaRPr lang="ru-RU" b="1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 </a:t>
            </a:r>
          </a:p>
          <a:p>
            <a:r>
              <a:rPr lang="ru-RU" dirty="0" smtClean="0">
                <a:latin typeface="Calibri" pitchFamily="34" charset="0"/>
              </a:rPr>
              <a:t> 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28794" y="2500306"/>
            <a:ext cx="214314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</a:t>
            </a:r>
            <a:r>
              <a:rPr lang="ru-RU" sz="1400" dirty="0" smtClean="0"/>
              <a:t>ккуратность изготовления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3357554" y="3929066"/>
            <a:ext cx="250033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Сумка, расшитая бисером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86380" y="5429264"/>
            <a:ext cx="214314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Время изготовления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572264" y="3857628"/>
            <a:ext cx="2143140" cy="914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Устранение недостатков во время работы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1857356" y="5500702"/>
            <a:ext cx="214314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Дать вторую жизнь вещам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357158" y="3857628"/>
            <a:ext cx="2286016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Э</a:t>
            </a:r>
            <a:r>
              <a:rPr lang="ru-RU" sz="1400" dirty="0" smtClean="0"/>
              <a:t>ксклюзивная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5000628" y="2500306"/>
            <a:ext cx="214314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Современная</a:t>
            </a:r>
            <a:endParaRPr lang="ru-RU" sz="1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5036347" y="346471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428992" y="342900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6"/>
            <a:endCxn id="10" idx="2"/>
          </p:cNvCxnSpPr>
          <p:nvPr/>
        </p:nvCxnSpPr>
        <p:spPr>
          <a:xfrm flipV="1">
            <a:off x="5857884" y="4314828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393273" y="5036355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14942" y="485776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714612" y="4286256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1429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Варианты сумок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4" name="Picture 2" descr="где продать вышивку бисер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1983136" cy="157163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Украшения и аксессуары от Шерри Серафини.Высший пилотаж. - 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785794"/>
            <a:ext cx="1996230" cy="15001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342900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+mj-lt"/>
            </a:endParaRPr>
          </a:p>
          <a:p>
            <a:endParaRPr lang="ru-RU" b="1" i="1" dirty="0">
              <a:solidFill>
                <a:srgbClr val="FF0000"/>
              </a:solidFill>
              <a:latin typeface="+mj-lt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Выбор идеи, обоснование выбора </a:t>
            </a:r>
            <a:r>
              <a:rPr lang="ru-RU" b="1" i="1" dirty="0" smtClean="0">
                <a:latin typeface="+mj-lt"/>
              </a:rPr>
              <a:t>: Мне нравятся все эти сумки, но скопировать какую-либо я не хочу, да и работа очень трудоемкая. Я возьму их за основу и чтобы успеть за отведенное на проект время, я подберу  богатую парчовую ткань. На которой выполню вышивку бисером.</a:t>
            </a:r>
            <a:endParaRPr lang="ru-RU" b="1" i="1" dirty="0">
              <a:latin typeface="+mj-lt"/>
            </a:endParaRPr>
          </a:p>
        </p:txBody>
      </p:sp>
      <p:pic>
        <p:nvPicPr>
          <p:cNvPr id="18440" name="Picture 8" descr="Бисер сумка Женские секре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500174"/>
            <a:ext cx="1885976" cy="15001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26431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20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4</a:t>
            </a:r>
            <a:endParaRPr lang="ru-RU" dirty="0"/>
          </a:p>
        </p:txBody>
      </p:sp>
      <p:pic>
        <p:nvPicPr>
          <p:cNvPr id="18442" name="Picture 10" descr="Комментарии :: 02 сентября 2009 :: Saurgana :: Дневники :: Forum Tvoi.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500174"/>
            <a:ext cx="2000264" cy="150019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Исследования: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85723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Исследование ткани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7411" name="Picture 3" descr="J:\DCIM\Camera\2014-11-24 23.58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14356"/>
            <a:ext cx="857256" cy="642942"/>
          </a:xfrm>
          <a:prstGeom prst="rect">
            <a:avLst/>
          </a:prstGeom>
          <a:noFill/>
        </p:spPr>
      </p:pic>
      <p:pic>
        <p:nvPicPr>
          <p:cNvPr id="17413" name="Picture 5" descr="Парча ЦВЕТЫ, черная с золотом, с синим, шир. 75 см, Китай :: Глазеты и театральные ткани :: Ткани :: Православный магазин Риз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857232"/>
            <a:ext cx="857256" cy="678661"/>
          </a:xfrm>
          <a:prstGeom prst="rect">
            <a:avLst/>
          </a:prstGeom>
          <a:noFill/>
        </p:spPr>
      </p:pic>
      <p:pic>
        <p:nvPicPr>
          <p:cNvPr id="17415" name="Picture 7" descr="церковное облачение, церковные ткани, облачения священника, облачение священника, пошив церковных облачений, подрясник, ряса, 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00042"/>
            <a:ext cx="880900" cy="642942"/>
          </a:xfrm>
          <a:prstGeom prst="rect">
            <a:avLst/>
          </a:prstGeom>
          <a:noFill/>
        </p:spPr>
      </p:pic>
      <p:pic>
        <p:nvPicPr>
          <p:cNvPr id="17417" name="Picture 9" descr="МАСТЕР-КЛАС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57166"/>
            <a:ext cx="928694" cy="6429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6248" y="1643050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№1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1357298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№2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6578" y="121442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№3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786710" y="107154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№4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143380"/>
            <a:ext cx="83582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j-lt"/>
                <a:cs typeface="+mn-cs"/>
              </a:rPr>
              <a:t>Обоснование выбора ткани и бисера: </a:t>
            </a:r>
            <a:r>
              <a:rPr lang="ru-RU" sz="1600" b="1" i="1" dirty="0" smtClean="0">
                <a:latin typeface="+mj-lt"/>
                <a:cs typeface="+mn-cs"/>
              </a:rPr>
              <a:t>Я подобрала в магазине ткань с красивыми цветами №2. Думаю, что мое изделие будет красиво смотреться . Бисер я </a:t>
            </a:r>
            <a:r>
              <a:rPr lang="ru-RU" sz="1600" b="1" i="1" dirty="0" smtClean="0">
                <a:latin typeface="+mj-lt"/>
              </a:rPr>
              <a:t>тщательно подбирала: с блеском, бензиновый, металлический, </a:t>
            </a:r>
            <a:r>
              <a:rPr lang="ru-RU" sz="1600" b="1" i="1" dirty="0" smtClean="0">
                <a:latin typeface="+mj-lt"/>
                <a:cs typeface="+mn-cs"/>
              </a:rPr>
              <a:t> в такой же цветовой гамме , как  цветы на ткани. Середины цветов я решила заполнить  пришивными стразами: ярко-голубые, сиреневые, коричневые.</a:t>
            </a:r>
            <a:endParaRPr lang="ru-RU" sz="16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5429264"/>
            <a:ext cx="61436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+mj-lt"/>
              </a:rPr>
              <a:t>Выбор оборудования, </a:t>
            </a:r>
            <a:r>
              <a:rPr lang="ru-RU" sz="1600" b="1" i="1" dirty="0" smtClean="0">
                <a:solidFill>
                  <a:srgbClr val="FF0000"/>
                </a:solidFill>
                <a:latin typeface="+mj-lt"/>
              </a:rPr>
              <a:t>инструментов </a:t>
            </a:r>
            <a:r>
              <a:rPr lang="ru-RU" sz="1600" b="1" i="1" dirty="0">
                <a:solidFill>
                  <a:srgbClr val="FF0000"/>
                </a:solidFill>
                <a:latin typeface="+mj-lt"/>
              </a:rPr>
              <a:t>и </a:t>
            </a:r>
            <a:r>
              <a:rPr lang="ru-RU" sz="1600" b="1" i="1" dirty="0" smtClean="0">
                <a:solidFill>
                  <a:srgbClr val="FF0000"/>
                </a:solidFill>
                <a:latin typeface="+mj-lt"/>
              </a:rPr>
              <a:t>приспособлений: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Мононить</a:t>
            </a:r>
            <a:r>
              <a:rPr lang="ru-RU" sz="1600" b="1" i="1" dirty="0" smtClean="0">
                <a:latin typeface="+mj-lt"/>
              </a:rPr>
              <a:t>, нитки катушечные, ножницы;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atin typeface="+mj-lt"/>
              </a:rPr>
              <a:t>И</a:t>
            </a:r>
            <a:r>
              <a:rPr lang="ru-RU" sz="1600" b="1" i="1" dirty="0" smtClean="0">
                <a:latin typeface="+mj-lt"/>
              </a:rPr>
              <a:t>гла для вышивки бисером;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atin typeface="+mj-lt"/>
              </a:rPr>
              <a:t>Пяльцы.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latin typeface="+mj-lt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 smtClean="0">
              <a:latin typeface="+mj-lt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i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207167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Исследование бисера</a:t>
            </a:r>
            <a:r>
              <a:rPr lang="ru-RU" dirty="0" smtClean="0"/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Бисер с блеском 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572000" y="1928802"/>
            <a:ext cx="1357322" cy="500066"/>
            <a:chOff x="398915" y="1084858"/>
            <a:chExt cx="8258400" cy="5521473"/>
          </a:xfrm>
        </p:grpSpPr>
        <p:pic>
          <p:nvPicPr>
            <p:cNvPr id="20" name="Picture 3" descr="C:\Users\Пользователь\Desktop\17050pshe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15" y="1084858"/>
              <a:ext cx="2756009" cy="27560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Пользователь\Desktop\IMG_313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05" y="1087944"/>
              <a:ext cx="2756005" cy="2756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Пользователь\Desktop\svsala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10" y="1087944"/>
              <a:ext cx="2756005" cy="2756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C:\Users\Пользователь\Desktop\IMG_7336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15" y="3843949"/>
              <a:ext cx="2762382" cy="27623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Пользователь\Desktop\IMG_734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273" y="3847138"/>
              <a:ext cx="2756004" cy="2756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C:\Users\Пользователь\Desktop\IMG_307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10" y="3840865"/>
              <a:ext cx="2748038" cy="2748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642910" y="242886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Бензиновый  бисер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292893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Металлический бисер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" name="Picture 2" descr="C:\Users\Пользователь\Desktop\бензин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06"/>
            <a:ext cx="1357322" cy="3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4572000" y="2928934"/>
            <a:ext cx="1357322" cy="571504"/>
            <a:chOff x="468095" y="1084858"/>
            <a:chExt cx="8268018" cy="5493666"/>
          </a:xfrm>
        </p:grpSpPr>
        <p:pic>
          <p:nvPicPr>
            <p:cNvPr id="30" name="Picture 25" descr="C:\Users\Пользователь\Desktop\светлое серебро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95" y="1084858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C:\Users\Пользователь\Desktop\никель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07" y="1084858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6" descr="C:\Users\Пользователь\Desktop\медь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95" y="3822518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3" descr="C:\Users\Пользователь\Desktop\золото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101" y="1275179"/>
              <a:ext cx="2756006" cy="2756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 descr="C:\Users\Пользователь\Desktop\пушечная сталь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101" y="3822518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1" descr="C:\Users\Пользователь\Desktop\античный цинк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107" y="3820128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285984" y="3567946"/>
            <a:ext cx="3518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Перламутровый бисер 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4572000" y="3571876"/>
            <a:ext cx="1357322" cy="642942"/>
            <a:chOff x="472477" y="1299648"/>
            <a:chExt cx="8272602" cy="5533495"/>
          </a:xfrm>
        </p:grpSpPr>
        <p:pic>
          <p:nvPicPr>
            <p:cNvPr id="38" name="Picture 3" descr="C:\Users\Пользователь\Desktop\bch0016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77" y="1304232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C:\Users\Пользователь\Desktop\IMG_311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073" y="1304232"/>
              <a:ext cx="2756006" cy="2756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C:\Users\Пользователь\Desktop\46113perlMolo4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489" y="4060238"/>
              <a:ext cx="2760590" cy="2760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C:\Users\Пользователь\Desktop\IMG_3114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77" y="4072553"/>
              <a:ext cx="2760590" cy="2760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Пользователь\Desktop\IMG_6449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483" y="4060238"/>
              <a:ext cx="2760590" cy="2760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C:\Users\Пользователь\Desktop\IMG_3084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483" y="1299648"/>
              <a:ext cx="2760590" cy="2760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77867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Последовательность изготовления изделия</a:t>
            </a: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i="1" dirty="0" smtClean="0"/>
              <a:t>Обвести детали сумки на бумагу</a:t>
            </a:r>
          </a:p>
          <a:p>
            <a:pPr marL="342900" indent="-342900">
              <a:buAutoNum type="arabicPeriod"/>
            </a:pPr>
            <a:r>
              <a:rPr lang="ru-RU" b="1" i="1" dirty="0"/>
              <a:t> </a:t>
            </a:r>
            <a:r>
              <a:rPr lang="ru-RU" b="1" i="1" dirty="0" smtClean="0"/>
              <a:t>Выкроить детали из ткани с припусками на швы</a:t>
            </a:r>
          </a:p>
          <a:p>
            <a:pPr marL="342900" indent="-342900">
              <a:buAutoNum type="arabicPeriod"/>
            </a:pPr>
            <a:r>
              <a:rPr lang="ru-RU" b="1" i="1" dirty="0"/>
              <a:t> </a:t>
            </a:r>
            <a:r>
              <a:rPr lang="ru-RU" b="1" i="1" dirty="0" smtClean="0"/>
              <a:t>Обжечь края </a:t>
            </a:r>
            <a:r>
              <a:rPr lang="ru-RU" b="1" i="1" dirty="0" smtClean="0"/>
              <a:t>ткани, парчовая ткань имеет большую осыпаемость нитей.</a:t>
            </a:r>
            <a:endParaRPr lang="ru-RU" b="1" i="1" dirty="0" smtClean="0"/>
          </a:p>
          <a:p>
            <a:pPr marL="342900" indent="-342900">
              <a:buAutoNum type="arabicPeriod"/>
            </a:pPr>
            <a:r>
              <a:rPr lang="ru-RU" b="1" i="1" dirty="0" smtClean="0"/>
              <a:t>Рас</a:t>
            </a:r>
            <a:r>
              <a:rPr lang="ru-RU" b="1" i="1" dirty="0" smtClean="0"/>
              <a:t>шивать  бисером каждую </a:t>
            </a:r>
            <a:r>
              <a:rPr lang="ru-RU" b="1" i="1" dirty="0" smtClean="0"/>
              <a:t>деталь сумки в отдельности. Пришить стразы в середине </a:t>
            </a:r>
            <a:r>
              <a:rPr lang="ru-RU" b="1" i="1" dirty="0" smtClean="0"/>
              <a:t>цветка на парче.</a:t>
            </a:r>
            <a:endParaRPr lang="ru-RU" b="1" i="1" dirty="0" smtClean="0"/>
          </a:p>
          <a:p>
            <a:pPr marL="342900" indent="-342900">
              <a:buAutoNum type="arabicPeriod"/>
            </a:pPr>
            <a:r>
              <a:rPr lang="ru-RU" b="1" i="1" dirty="0"/>
              <a:t> </a:t>
            </a:r>
            <a:r>
              <a:rPr lang="ru-RU" b="1" i="1" dirty="0" smtClean="0"/>
              <a:t>Вышить цветок бисером, в соответствующей цветовой гамме</a:t>
            </a:r>
          </a:p>
          <a:p>
            <a:pPr marL="342900" indent="-342900">
              <a:buAutoNum type="arabicPeriod"/>
            </a:pPr>
            <a:endParaRPr lang="ru-RU" b="1" i="1" dirty="0" smtClean="0"/>
          </a:p>
          <a:p>
            <a:pPr marL="342900" indent="-342900">
              <a:buAutoNum type="arabicPeriod"/>
            </a:pPr>
            <a:endParaRPr lang="ru-RU" b="1" i="1" dirty="0" smtClean="0"/>
          </a:p>
          <a:p>
            <a:pPr marL="342900" indent="-342900"/>
            <a:r>
              <a:rPr lang="ru-RU" sz="1400" b="1" i="1" dirty="0" smtClean="0"/>
              <a:t>                    Способ </a:t>
            </a:r>
            <a:r>
              <a:rPr lang="ru-RU" sz="1400" b="1" i="1" dirty="0" smtClean="0"/>
              <a:t>крепления бисера на ткани</a:t>
            </a:r>
            <a:r>
              <a:rPr lang="ru-RU" b="1" i="1" dirty="0" smtClean="0"/>
              <a:t>.</a:t>
            </a:r>
            <a:endParaRPr lang="ru-RU" b="1" i="1" dirty="0"/>
          </a:p>
          <a:p>
            <a:pPr marL="342900" indent="-342900"/>
            <a:r>
              <a:rPr lang="ru-RU" b="1" i="1" dirty="0" smtClean="0"/>
              <a:t>6.  Рубленным золотым бисером  расшить поле за пределами цветов, тем самым соединить цветы между собой в единую композицию</a:t>
            </a:r>
          </a:p>
          <a:p>
            <a:pPr marL="342900" indent="-342900"/>
            <a:r>
              <a:rPr lang="ru-RU" sz="1400" b="1" i="1" dirty="0" smtClean="0"/>
              <a:t>               </a:t>
            </a:r>
          </a:p>
          <a:p>
            <a:pPr marL="342900" indent="-342900"/>
            <a:r>
              <a:rPr lang="ru-RU" sz="1400" b="1" i="1" dirty="0" smtClean="0"/>
              <a:t>Способ </a:t>
            </a:r>
            <a:r>
              <a:rPr lang="ru-RU" sz="1400" b="1" i="1" dirty="0" smtClean="0"/>
              <a:t>крепления рубленного бисера </a:t>
            </a:r>
            <a:endParaRPr lang="ru-RU" b="1" i="1" dirty="0" smtClean="0"/>
          </a:p>
          <a:p>
            <a:pPr marL="342900" indent="-342900"/>
            <a:r>
              <a:rPr lang="ru-RU" b="1" i="1" dirty="0" smtClean="0"/>
              <a:t>7. Соединить детали сумки между собой</a:t>
            </a:r>
          </a:p>
          <a:p>
            <a:pPr marL="342900" indent="-342900"/>
            <a:r>
              <a:rPr lang="ru-RU" b="1" i="1" dirty="0" smtClean="0"/>
              <a:t>8. Одеть на  сумку как чехол ( </a:t>
            </a:r>
            <a:r>
              <a:rPr lang="ru-RU" b="1" i="1" dirty="0" err="1" smtClean="0"/>
              <a:t>чехол</a:t>
            </a:r>
            <a:r>
              <a:rPr lang="ru-RU" b="1" i="1" dirty="0" smtClean="0"/>
              <a:t> должен плотно прилегать к сумке)</a:t>
            </a:r>
          </a:p>
          <a:p>
            <a:pPr marL="342900" indent="-342900"/>
            <a:r>
              <a:rPr lang="ru-RU" b="1" i="1" dirty="0" smtClean="0"/>
              <a:t>9. Края подогнуть около  «застежки молнии», пришить вручную к «молнии»</a:t>
            </a:r>
          </a:p>
          <a:p>
            <a:pPr marL="342900" indent="-342900"/>
            <a:r>
              <a:rPr lang="ru-RU" b="1" i="1" dirty="0" smtClean="0"/>
              <a:t>10. Сумка готова!</a:t>
            </a:r>
          </a:p>
        </p:txBody>
      </p:sp>
      <p:pic>
        <p:nvPicPr>
          <p:cNvPr id="6" name="Picture 11" descr="http://master.zenz.ru/proba/img/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1643074" cy="777722"/>
          </a:xfrm>
          <a:prstGeom prst="rect">
            <a:avLst/>
          </a:prstGeom>
          <a:noFill/>
        </p:spPr>
      </p:pic>
      <p:pic>
        <p:nvPicPr>
          <p:cNvPr id="16386" name="Picture 2" descr="http://master.zenz.ru/proba/img/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143380"/>
            <a:ext cx="1643074" cy="785818"/>
          </a:xfrm>
          <a:prstGeom prst="rect">
            <a:avLst/>
          </a:prstGeom>
          <a:noFill/>
        </p:spPr>
      </p:pic>
      <p:pic>
        <p:nvPicPr>
          <p:cNvPr id="1026" name="Picture 2" descr="C:\Users\Дом-ПК\Desktop\DSCF6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500702"/>
            <a:ext cx="264320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5890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+mj-lt"/>
              </a:rPr>
              <a:t>Самооценка  работы: </a:t>
            </a:r>
            <a:r>
              <a:rPr lang="ru-RU" sz="1400" b="1" i="1" dirty="0" smtClean="0">
                <a:latin typeface="+mj-lt"/>
              </a:rPr>
              <a:t>Я очень довольна своим изделием. Работа оказалась достаточно трудной, но сделала я ее в отведенное время и достаточно аккуратно. Результат  моего труда меня порадовал. Такой сумки нет ни у кого- только у меня. Я  узнала в интернете стоимостью таких сумок, что-то около 20-30 тысяч рублей . Мне же она обошлась намного дешевле. Выгодней сделать работу самой . И потом я дала вторую жизнь старой сумке. Необходимо отметить, что моя сумка имеет необычную форму и  небольшая по размеру. Моя самооценка:5.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+mj-lt"/>
              </a:rPr>
              <a:t>Испытание изделия: </a:t>
            </a:r>
            <a:r>
              <a:rPr lang="ru-RU" sz="1400" b="1" i="1" dirty="0" smtClean="0">
                <a:latin typeface="+mj-lt"/>
              </a:rPr>
              <a:t>Я уже была в театре. На мою сумку многие обратили внимание.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+mj-lt"/>
              </a:rPr>
              <a:t>Экологическая оценка: </a:t>
            </a:r>
            <a:r>
              <a:rPr lang="ru-RU" sz="1400" b="1" i="1" dirty="0" smtClean="0">
                <a:latin typeface="+mj-lt"/>
              </a:rPr>
              <a:t>Дать вторую жизнь вещам.</a:t>
            </a:r>
          </a:p>
          <a:p>
            <a:endParaRPr lang="ru-RU" sz="1400" b="1" i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1" y="2214554"/>
          <a:ext cx="7381946" cy="3169742"/>
        </p:xfrm>
        <a:graphic>
          <a:graphicData uri="http://schemas.openxmlformats.org/drawingml/2006/table">
            <a:tbl>
              <a:tblPr/>
              <a:tblGrid>
                <a:gridCol w="1946887"/>
                <a:gridCol w="1510649"/>
                <a:gridCol w="1728768"/>
                <a:gridCol w="2195642"/>
              </a:tblGrid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 материала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Цена (руб.)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Расход материала (шт.)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Затраты на материалы (руб.)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Парча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 см.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Нитки швейные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  за катушку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катушка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Мононить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катушка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Стразы коричневые,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голубые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набора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Стразы сиреневые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шт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Бисер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пакетиков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9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Итого: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Вывод: Конечно же это приличные деньги, но для красивой сумки это того стоит!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5429264"/>
            <a:ext cx="8858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Реклама проектного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изделия: 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Девчонки  не бойтесь браться за сложную работу. Пробуйте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создавать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                             красивые, 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креативные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вещи. Тем более ,что сумочка – это всегда            актуально!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endParaRPr lang="ru-RU" sz="1400" b="1" i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27 Декабря 2013 - Blog - Sample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А это </a:t>
            </a:r>
            <a:r>
              <a:rPr lang="ru-RU" sz="3200" b="1" dirty="0" smtClean="0">
                <a:solidFill>
                  <a:srgbClr val="7030A0"/>
                </a:solidFill>
              </a:rPr>
              <a:t>Я и моя сумочка!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J:\DCIM\Camera\2014-11-25 10.36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928669"/>
            <a:ext cx="3929090" cy="523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669</Words>
  <Application>Microsoft Office PowerPoint</Application>
  <PresentationFormat>Экран (4:3)</PresentationFormat>
  <Paragraphs>92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Дом-ПК</dc:creator>
  <cp:lastModifiedBy>Дом-ПК</cp:lastModifiedBy>
  <cp:revision>17</cp:revision>
  <dcterms:created xsi:type="dcterms:W3CDTF">2014-11-24T20:12:03Z</dcterms:created>
  <dcterms:modified xsi:type="dcterms:W3CDTF">2014-11-25T19:40:57Z</dcterms:modified>
</cp:coreProperties>
</file>