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35F90B-6E28-4FC2-8B5B-72EB0E6F92AF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861011-2327-4D7C-8B0C-202D3981D3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809856" cy="1719064"/>
          </a:xfrm>
        </p:spPr>
        <p:txBody>
          <a:bodyPr/>
          <a:lstStyle/>
          <a:p>
            <a:pPr algn="l"/>
            <a:r>
              <a:rPr lang="ru-RU" dirty="0"/>
              <a:t>А</a:t>
            </a:r>
            <a:r>
              <a:rPr lang="ru-RU" dirty="0" smtClean="0"/>
              <a:t>втор презентации  </a:t>
            </a:r>
            <a:r>
              <a:rPr lang="ru-RU" dirty="0" err="1" smtClean="0"/>
              <a:t>Древетняк</a:t>
            </a:r>
            <a:r>
              <a:rPr lang="ru-RU" dirty="0" smtClean="0"/>
              <a:t> Георгий,</a:t>
            </a:r>
            <a:r>
              <a:rPr lang="ru-RU" dirty="0"/>
              <a:t> </a:t>
            </a:r>
            <a:r>
              <a:rPr lang="ru-RU" dirty="0" smtClean="0"/>
              <a:t>учащийся 5-В класса ГБОУ СОШ № 29</a:t>
            </a:r>
            <a:r>
              <a:rPr lang="ru-RU" dirty="0"/>
              <a:t> </a:t>
            </a:r>
            <a:r>
              <a:rPr lang="ru-RU" dirty="0" smtClean="0"/>
              <a:t>г. Севастополя.</a:t>
            </a:r>
          </a:p>
          <a:p>
            <a:pPr algn="l"/>
            <a:r>
              <a:rPr lang="ru-RU" dirty="0" smtClean="0"/>
              <a:t>Консультант  Губанова Л.А. учитель истории ГБОУ СОШ № 29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Великая </a:t>
            </a:r>
            <a:r>
              <a:rPr lang="ru-RU" dirty="0" smtClean="0"/>
              <a:t>Отечественная </a:t>
            </a:r>
            <a:r>
              <a:rPr lang="ru-RU" dirty="0" smtClean="0"/>
              <a:t>война  в судьбе нашей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233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09322" cy="2807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812868" cy="95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6178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Осенью  1941 года фронт приближался к Севастополю. Нашему дедушке Григорию  Тимофеевичу  было в то время 10 лет. Он жил со своими родителями  и  тремя  братьями  на  станции </a:t>
            </a:r>
            <a:r>
              <a:rPr lang="ru-RU" sz="4000" dirty="0" err="1" smtClean="0"/>
              <a:t>Мекензиевы</a:t>
            </a:r>
            <a:r>
              <a:rPr lang="ru-RU" sz="4000" dirty="0" smtClean="0"/>
              <a:t> горы.</a:t>
            </a:r>
          </a:p>
          <a:p>
            <a:r>
              <a:rPr lang="ru-RU" sz="4000" dirty="0" smtClean="0"/>
              <a:t> Эта  станция  </a:t>
            </a:r>
            <a:r>
              <a:rPr lang="ru-RU" sz="4000" smtClean="0"/>
              <a:t>в  </a:t>
            </a:r>
          </a:p>
          <a:p>
            <a:r>
              <a:rPr lang="ru-RU" sz="4000" smtClean="0"/>
              <a:t>те </a:t>
            </a:r>
            <a:r>
              <a:rPr lang="ru-RU" sz="4000" dirty="0" smtClean="0"/>
              <a:t>годы  была </a:t>
            </a:r>
          </a:p>
          <a:p>
            <a:r>
              <a:rPr lang="ru-RU" sz="4000" dirty="0" smtClean="0"/>
              <a:t> полустанком.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53716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3384376" cy="5781982"/>
          </a:xfr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112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Отец Гриши, а  нам прадедушка  Тимофей  Григорьевич, служил  на  железной дороге. </a:t>
            </a:r>
            <a:r>
              <a:rPr lang="ru-RU" sz="3200" dirty="0" err="1" smtClean="0"/>
              <a:t>Мекензиевы</a:t>
            </a:r>
            <a:r>
              <a:rPr lang="ru-RU" sz="3200" dirty="0" smtClean="0"/>
              <a:t> горы приняли  на  себя  страшный  удар  немецких войск. Полустанок  переходил  от  фашистов  к  советским  войскам  по  нескольку раз  в день.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7810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390239" cy="33029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944" cy="432048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Во время  тяжелых  кровопролитных   боев людей гибло  больше , чем когда либо  проживало  на этом  полустанке. Дедушка  </a:t>
            </a:r>
            <a:r>
              <a:rPr lang="ru-RU" sz="2600" b="1" dirty="0"/>
              <a:t>Г</a:t>
            </a:r>
            <a:r>
              <a:rPr lang="ru-RU" sz="2600" b="1" dirty="0" smtClean="0"/>
              <a:t>риша  рассказывал  нам, внукам, о  страшных  подробностях  тех  дней. Он  видел , как взрывы  убивали  десятки солдат, рассказывал  о  немецких  солдатах, разрубленных  шашками  советских  </a:t>
            </a:r>
            <a:br>
              <a:rPr lang="ru-RU" sz="2600" b="1" dirty="0" smtClean="0"/>
            </a:br>
            <a:r>
              <a:rPr lang="ru-RU" sz="2600" b="1" dirty="0" smtClean="0"/>
              <a:t>кавалеристов. </a:t>
            </a:r>
            <a:br>
              <a:rPr lang="ru-RU" sz="2600" b="1" dirty="0" smtClean="0"/>
            </a:br>
            <a:r>
              <a:rPr lang="ru-RU" sz="2600" b="1" dirty="0" smtClean="0"/>
              <a:t>Он вспоминал  о  снарядах  </a:t>
            </a:r>
            <a:br>
              <a:rPr lang="ru-RU" sz="2600" b="1" dirty="0" smtClean="0"/>
            </a:br>
            <a:r>
              <a:rPr lang="ru-RU" sz="2600" b="1" dirty="0" smtClean="0"/>
              <a:t>30-той батареи, которые</a:t>
            </a:r>
            <a:br>
              <a:rPr lang="ru-RU" sz="2600" b="1" dirty="0" smtClean="0"/>
            </a:br>
            <a:r>
              <a:rPr lang="ru-RU" sz="2600" b="1" dirty="0" smtClean="0"/>
              <a:t> наносили  огромный </a:t>
            </a:r>
            <a:br>
              <a:rPr lang="ru-RU" sz="2600" b="1" dirty="0" smtClean="0"/>
            </a:br>
            <a:r>
              <a:rPr lang="ru-RU" sz="2600" b="1" dirty="0" smtClean="0"/>
              <a:t>ущерб врагу.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878455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63" y="548680"/>
            <a:ext cx="5139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Все это  время наш прадедушка  Тимофей </a:t>
            </a:r>
          </a:p>
          <a:p>
            <a:r>
              <a:rPr lang="ru-RU" sz="2200" dirty="0" smtClean="0"/>
              <a:t>продолжал выполнять свою работу-</a:t>
            </a:r>
          </a:p>
          <a:p>
            <a:r>
              <a:rPr lang="ru-RU" sz="2200" dirty="0" smtClean="0"/>
              <a:t> обеспечивать снарядами 30-тую батарею. </a:t>
            </a:r>
          </a:p>
          <a:p>
            <a:r>
              <a:rPr lang="ru-RU" sz="2200" dirty="0" smtClean="0"/>
              <a:t>И все же под натиском превосходящих  сил  врага </a:t>
            </a:r>
            <a:r>
              <a:rPr lang="ru-RU" sz="2200" dirty="0" err="1" smtClean="0"/>
              <a:t>Мекензиевые</a:t>
            </a:r>
            <a:r>
              <a:rPr lang="ru-RU" sz="2200" dirty="0" smtClean="0"/>
              <a:t> горы пали.</a:t>
            </a:r>
          </a:p>
          <a:p>
            <a:r>
              <a:rPr lang="ru-RU" sz="2200" dirty="0" smtClean="0"/>
              <a:t> </a:t>
            </a:r>
          </a:p>
          <a:p>
            <a:r>
              <a:rPr lang="ru-RU" sz="2200" dirty="0" smtClean="0"/>
              <a:t>Семья дедушки </a:t>
            </a:r>
            <a:r>
              <a:rPr lang="ru-RU" sz="2200" dirty="0"/>
              <a:t>Г</a:t>
            </a:r>
            <a:r>
              <a:rPr lang="ru-RU" sz="2200" dirty="0" smtClean="0"/>
              <a:t>риши вместе с</a:t>
            </a:r>
          </a:p>
          <a:p>
            <a:r>
              <a:rPr lang="ru-RU" sz="2200" dirty="0" smtClean="0"/>
              <a:t> советскими войсками отступили  на </a:t>
            </a:r>
          </a:p>
          <a:p>
            <a:r>
              <a:rPr lang="ru-RU" sz="2200" dirty="0" smtClean="0"/>
              <a:t> Северную сторону Севастополя. 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68" y="1796660"/>
            <a:ext cx="3550690" cy="3216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60467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Прабабушка  Евдокия с четырьмя </a:t>
            </a:r>
          </a:p>
          <a:p>
            <a:r>
              <a:rPr lang="ru-RU" sz="2200" dirty="0" smtClean="0"/>
              <a:t>детьми разместилась в небольшой пещере , вырытой для них военными моряками у подножья мыса Кордон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12419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Эти пещеры-норы и сейчас можно видеть с причалов площади Захарова.</a:t>
            </a:r>
          </a:p>
          <a:p>
            <a:r>
              <a:rPr lang="ru-RU" sz="2400" dirty="0" smtClean="0"/>
              <a:t>Прадедушка Тимофей поступил на службу в пожарную охрану Северной стороны. Памятник отважным пожарным стоит  у входа в пожарное депо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4807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90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Немецко</a:t>
            </a:r>
            <a:r>
              <a:rPr lang="en-US" sz="2000" dirty="0" smtClean="0"/>
              <a:t>-</a:t>
            </a:r>
            <a:r>
              <a:rPr lang="ru-RU" sz="2000" dirty="0" smtClean="0"/>
              <a:t>фашистские  войска  продолжали битву за  Севастополь  и после  тяжелых боев взяли Северную сторону. Прабабушка  Евдокия  с детьми, как и многие гражданские люди, по требованию властей, покинули зону боев на  Северной стороне. Они оказались вдали от родного  Севастополя, смогли вернуться домой спустя долгие годы.</a:t>
            </a:r>
          </a:p>
          <a:p>
            <a:endParaRPr lang="ru-RU" sz="2000" dirty="0"/>
          </a:p>
          <a:p>
            <a:r>
              <a:rPr lang="ru-RU" sz="2000" dirty="0" smtClean="0"/>
              <a:t>Прадедушка Тимофей вместе с частями Красной Армии отступил с Северной стороны. Он воевал всю оборону. Летом 1942 года вместе с последним транспортными</a:t>
            </a:r>
          </a:p>
          <a:p>
            <a:r>
              <a:rPr lang="ru-RU" sz="2000" dirty="0" smtClean="0"/>
              <a:t> кораблями </a:t>
            </a:r>
          </a:p>
          <a:p>
            <a:r>
              <a:rPr lang="ru-RU" sz="2000" dirty="0" smtClean="0"/>
              <a:t>эвакуировался </a:t>
            </a:r>
          </a:p>
          <a:p>
            <a:r>
              <a:rPr lang="ru-RU" sz="2000" dirty="0" smtClean="0"/>
              <a:t>в Новороссийск.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Тимофей  Григорьевич  </a:t>
            </a:r>
            <a:r>
              <a:rPr lang="ru-RU" sz="2000" dirty="0" err="1" smtClean="0"/>
              <a:t>Древетняк</a:t>
            </a:r>
            <a:r>
              <a:rPr lang="ru-RU" sz="2000" dirty="0" smtClean="0"/>
              <a:t>  до последнего вздоха сражался с фашистами. Погиб под Сталинградом.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392488" cy="21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16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305800" cy="1143000"/>
          </a:xfrm>
        </p:spPr>
        <p:txBody>
          <a:bodyPr/>
          <a:lstStyle/>
          <a:p>
            <a:r>
              <a:rPr lang="ru-RU" dirty="0" smtClean="0"/>
              <a:t>Вечная память всем отдавшим жизни за нашу Родину.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всегда будем помнить  подвиг нашего прадедушки.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77258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368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Constantia</vt:lpstr>
      <vt:lpstr>Wingdings 2</vt:lpstr>
      <vt:lpstr>Бумажная</vt:lpstr>
      <vt:lpstr>Великая Отечественная война  в судьбе нашей семьи</vt:lpstr>
      <vt:lpstr>Презентация PowerPoint</vt:lpstr>
      <vt:lpstr>Презентация PowerPoint</vt:lpstr>
      <vt:lpstr>Во время  тяжелых  кровопролитных   боев людей гибло  больше , чем когда либо  проживало  на этом  полустанке. Дедушка  Гриша  рассказывал  нам, внукам, о  страшных  подробностях  тех  дней. Он  видел , как взрывы  убивали  десятки солдат, рассказывал  о  немецких  солдатах, разрубленных  шашками  советских   кавалеристов.  Он вспоминал  о  снарядах   30-той батареи, которые  наносили  огромный  ущерб врагу.</vt:lpstr>
      <vt:lpstr>Презентация PowerPoint</vt:lpstr>
      <vt:lpstr>Презентация PowerPoint</vt:lpstr>
      <vt:lpstr>Презентация PowerPoint</vt:lpstr>
      <vt:lpstr>Мы всегда будем помнить  подвиг нашего прадедушки.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JrCo</dc:creator>
  <cp:lastModifiedBy>Губановы</cp:lastModifiedBy>
  <cp:revision>19</cp:revision>
  <dcterms:created xsi:type="dcterms:W3CDTF">2015-03-27T18:56:24Z</dcterms:created>
  <dcterms:modified xsi:type="dcterms:W3CDTF">2015-03-28T15:36:57Z</dcterms:modified>
</cp:coreProperties>
</file>