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25" d="100"/>
          <a:sy n="25" d="100"/>
        </p:scale>
        <p:origin x="-111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F870BA-590F-4064-8CEC-E2C7B514DAF2}" type="datetimeFigureOut">
              <a:rPr lang="ru-RU" smtClean="0"/>
              <a:pPr/>
              <a:t>29.09.2013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B2CD98-DDC4-4F38-A059-92F4C28BB9F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Мы все знаем, как могут спать люди — на спине, на животе, на одном из боков. Животные же находят для себя иные удобные позиции. Некоторые птицы могут спать на одной ноге, другие висят на деревьях, одни спят на суше, другие на воде или под водой. Давайте рассмотрим некоторые конкретные примеры.</a:t>
            </a:r>
            <a:endParaRPr lang="ru-RU" dirty="0"/>
          </a:p>
        </p:txBody>
      </p:sp>
      <p:sp>
        <p:nvSpPr>
          <p:cNvPr id="4" name="Номер слайда 3"/>
          <p:cNvSpPr>
            <a:spLocks noGrp="1"/>
          </p:cNvSpPr>
          <p:nvPr>
            <p:ph type="sldNum" sz="quarter" idx="10"/>
          </p:nvPr>
        </p:nvSpPr>
        <p:spPr/>
        <p:txBody>
          <a:bodyPr/>
          <a:lstStyle/>
          <a:p>
            <a:fld id="{E8B2CD98-DDC4-4F38-A059-92F4C28BB9F5}"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Было установлено, что во время сна жираф занимает две позиции. Первая, он держит шею прямо, и благодаря специальному положению не напрягает мышцы. Вторая, он закручивает шею в дугу и кладет голову на задней части тела.</a:t>
            </a:r>
            <a:endParaRPr lang="ru-RU" dirty="0"/>
          </a:p>
        </p:txBody>
      </p:sp>
      <p:sp>
        <p:nvSpPr>
          <p:cNvPr id="4" name="Номер слайда 3"/>
          <p:cNvSpPr>
            <a:spLocks noGrp="1"/>
          </p:cNvSpPr>
          <p:nvPr>
            <p:ph type="sldNum" sz="quarter" idx="10"/>
          </p:nvPr>
        </p:nvSpPr>
        <p:spPr/>
        <p:txBody>
          <a:bodyPr/>
          <a:lstStyle/>
          <a:p>
            <a:fld id="{E8B2CD98-DDC4-4F38-A059-92F4C28BB9F5}"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Вертикальное положение во время сна также не редкость. Например, в таком положение могут спать слоны. Когда они хотят поспать, то располагаются возле деревьев или других опор, чтобы было во что упереться. Помимо этого слон может спать и лежать на боку.</a:t>
            </a:r>
            <a:endParaRPr lang="ru-RU" dirty="0"/>
          </a:p>
        </p:txBody>
      </p:sp>
      <p:sp>
        <p:nvSpPr>
          <p:cNvPr id="4" name="Номер слайда 3"/>
          <p:cNvSpPr>
            <a:spLocks noGrp="1"/>
          </p:cNvSpPr>
          <p:nvPr>
            <p:ph type="sldNum" sz="quarter" idx="10"/>
          </p:nvPr>
        </p:nvSpPr>
        <p:spPr/>
        <p:txBody>
          <a:bodyPr/>
          <a:lstStyle/>
          <a:p>
            <a:fld id="{E8B2CD98-DDC4-4F38-A059-92F4C28BB9F5}" type="slidenum">
              <a:rPr lang="ru-RU" smtClean="0"/>
              <a:pPr/>
              <a:t>12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Утки и гуси часто спят на одной ноге, а другую ногу прячут в теплые перья. Чтобы сохранить баланс, они кладут голову на сторону тела противоположную положению ног. Время от времени они меняют положения ног – становятся на другую ногу и укладывают голову в противоположную сторону</a:t>
            </a:r>
            <a:endParaRPr lang="ru-RU" dirty="0"/>
          </a:p>
        </p:txBody>
      </p:sp>
      <p:sp>
        <p:nvSpPr>
          <p:cNvPr id="4" name="Номер слайда 3"/>
          <p:cNvSpPr>
            <a:spLocks noGrp="1"/>
          </p:cNvSpPr>
          <p:nvPr>
            <p:ph type="sldNum" sz="quarter" idx="10"/>
          </p:nvPr>
        </p:nvSpPr>
        <p:spPr/>
        <p:txBody>
          <a:bodyPr/>
          <a:lstStyle/>
          <a:p>
            <a:fld id="{E8B2CD98-DDC4-4F38-A059-92F4C28BB9F5}"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Водоплавающие птицы предпочитают спать на воде.</a:t>
            </a:r>
            <a:endParaRPr lang="ru-RU" dirty="0"/>
          </a:p>
        </p:txBody>
      </p:sp>
      <p:sp>
        <p:nvSpPr>
          <p:cNvPr id="4" name="Номер слайда 3"/>
          <p:cNvSpPr>
            <a:spLocks noGrp="1"/>
          </p:cNvSpPr>
          <p:nvPr>
            <p:ph type="sldNum" sz="quarter" idx="10"/>
          </p:nvPr>
        </p:nvSpPr>
        <p:spPr/>
        <p:txBody>
          <a:bodyPr/>
          <a:lstStyle/>
          <a:p>
            <a:fld id="{E8B2CD98-DDC4-4F38-A059-92F4C28BB9F5}"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Необычный способ сна у летучих мышей.</a:t>
            </a:r>
            <a:endParaRPr lang="ru-RU" dirty="0"/>
          </a:p>
        </p:txBody>
      </p:sp>
      <p:sp>
        <p:nvSpPr>
          <p:cNvPr id="4" name="Номер слайда 3"/>
          <p:cNvSpPr>
            <a:spLocks noGrp="1"/>
          </p:cNvSpPr>
          <p:nvPr>
            <p:ph type="sldNum" sz="quarter" idx="10"/>
          </p:nvPr>
        </p:nvSpPr>
        <p:spPr/>
        <p:txBody>
          <a:bodyPr/>
          <a:lstStyle/>
          <a:p>
            <a:fld id="{E8B2CD98-DDC4-4F38-A059-92F4C28BB9F5}"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 Они спят головой вниз, цепляясь когтями за какую-либо опору</a:t>
            </a:r>
            <a:endParaRPr lang="ru-RU" dirty="0"/>
          </a:p>
        </p:txBody>
      </p:sp>
      <p:sp>
        <p:nvSpPr>
          <p:cNvPr id="4" name="Номер слайда 3"/>
          <p:cNvSpPr>
            <a:spLocks noGrp="1"/>
          </p:cNvSpPr>
          <p:nvPr>
            <p:ph type="sldNum" sz="quarter" idx="10"/>
          </p:nvPr>
        </p:nvSpPr>
        <p:spPr/>
        <p:txBody>
          <a:bodyPr/>
          <a:lstStyle/>
          <a:p>
            <a:fld id="{E8B2CD98-DDC4-4F38-A059-92F4C28BB9F5}"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Селятся летучие мыши, как правило в пещерах, под мостами. на чердаках, где есть много мест для сна и существует малая вероятность того, что там их найдет хищник. Спят они в основном в течение дня, а ночью или в сумерках улетают охотиться.</a:t>
            </a:r>
            <a:endParaRPr lang="ru-RU" dirty="0"/>
          </a:p>
        </p:txBody>
      </p:sp>
      <p:sp>
        <p:nvSpPr>
          <p:cNvPr id="4" name="Номер слайда 3"/>
          <p:cNvSpPr>
            <a:spLocks noGrp="1"/>
          </p:cNvSpPr>
          <p:nvPr>
            <p:ph type="sldNum" sz="quarter" idx="10"/>
          </p:nvPr>
        </p:nvSpPr>
        <p:spPr/>
        <p:txBody>
          <a:bodyPr/>
          <a:lstStyle/>
          <a:p>
            <a:fld id="{E8B2CD98-DDC4-4F38-A059-92F4C28BB9F5}"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Знаете ли вы, что тюлени часто спят под водой?</a:t>
            </a:r>
            <a:endParaRPr lang="ru-RU" dirty="0"/>
          </a:p>
        </p:txBody>
      </p:sp>
      <p:sp>
        <p:nvSpPr>
          <p:cNvPr id="4" name="Номер слайда 3"/>
          <p:cNvSpPr>
            <a:spLocks noGrp="1"/>
          </p:cNvSpPr>
          <p:nvPr>
            <p:ph type="sldNum" sz="quarter" idx="10"/>
          </p:nvPr>
        </p:nvSpPr>
        <p:spPr/>
        <p:txBody>
          <a:bodyPr/>
          <a:lstStyle/>
          <a:p>
            <a:fld id="{E8B2CD98-DDC4-4F38-A059-92F4C28BB9F5}"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Во время сна, каждые 5-10 минут, не просыпаясь, они всплывают на поверхность, чтобы сделать глубокий вдох и снова медленно опускаются на дно.</a:t>
            </a:r>
            <a:endParaRPr lang="ru-RU" dirty="0"/>
          </a:p>
        </p:txBody>
      </p:sp>
      <p:sp>
        <p:nvSpPr>
          <p:cNvPr id="4" name="Номер слайда 3"/>
          <p:cNvSpPr>
            <a:spLocks noGrp="1"/>
          </p:cNvSpPr>
          <p:nvPr>
            <p:ph type="sldNum" sz="quarter" idx="10"/>
          </p:nvPr>
        </p:nvSpPr>
        <p:spPr/>
        <p:txBody>
          <a:bodyPr/>
          <a:lstStyle/>
          <a:p>
            <a:fld id="{E8B2CD98-DDC4-4F38-A059-92F4C28BB9F5}"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Большинство копытных во время сна ложатся на живот, а ноги подвертывают под тело. Таким образом ложится спать и</a:t>
            </a:r>
            <a:r>
              <a:rPr lang="ru-RU" sz="1200" b="0" i="0" kern="1200" baseline="0" dirty="0" smtClean="0">
                <a:solidFill>
                  <a:schemeClr val="tx1"/>
                </a:solidFill>
                <a:latin typeface="+mn-lt"/>
                <a:ea typeface="+mn-ea"/>
                <a:cs typeface="+mn-cs"/>
              </a:rPr>
              <a:t> жираф</a:t>
            </a:r>
            <a:r>
              <a:rPr lang="ru-RU" sz="1200" b="0" i="0" kern="1200" dirty="0" smtClean="0">
                <a:solidFill>
                  <a:schemeClr val="tx1"/>
                </a:solidFill>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E8B2CD98-DDC4-4F38-A059-92F4C28BB9F5}"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AEB4D91-5F33-4BB1-B4C2-F2BAF3F5AF87}" type="datetimeFigureOut">
              <a:rPr lang="ru-RU" smtClean="0"/>
              <a:pPr/>
              <a:t>29.09.2013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8CAA70-77CB-4BEC-8CF5-B5BA7A09C0F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AEB4D91-5F33-4BB1-B4C2-F2BAF3F5AF87}" type="datetimeFigureOut">
              <a:rPr lang="ru-RU" smtClean="0"/>
              <a:pPr/>
              <a:t>29.09.2013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8CAA70-77CB-4BEC-8CF5-B5BA7A09C0F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AEB4D91-5F33-4BB1-B4C2-F2BAF3F5AF87}" type="datetimeFigureOut">
              <a:rPr lang="ru-RU" smtClean="0"/>
              <a:pPr/>
              <a:t>29.09.2013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8CAA70-77CB-4BEC-8CF5-B5BA7A09C0F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AEB4D91-5F33-4BB1-B4C2-F2BAF3F5AF87}" type="datetimeFigureOut">
              <a:rPr lang="ru-RU" smtClean="0"/>
              <a:pPr/>
              <a:t>29.09.2013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8CAA70-77CB-4BEC-8CF5-B5BA7A09C0F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AEB4D91-5F33-4BB1-B4C2-F2BAF3F5AF87}" type="datetimeFigureOut">
              <a:rPr lang="ru-RU" smtClean="0"/>
              <a:pPr/>
              <a:t>29.09.2013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8CAA70-77CB-4BEC-8CF5-B5BA7A09C0F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AEB4D91-5F33-4BB1-B4C2-F2BAF3F5AF87}" type="datetimeFigureOut">
              <a:rPr lang="ru-RU" smtClean="0"/>
              <a:pPr/>
              <a:t>29.09.2013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8CAA70-77CB-4BEC-8CF5-B5BA7A09C0F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AEB4D91-5F33-4BB1-B4C2-F2BAF3F5AF87}" type="datetimeFigureOut">
              <a:rPr lang="ru-RU" smtClean="0"/>
              <a:pPr/>
              <a:t>29.09.2013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98CAA70-77CB-4BEC-8CF5-B5BA7A09C0F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AEB4D91-5F33-4BB1-B4C2-F2BAF3F5AF87}" type="datetimeFigureOut">
              <a:rPr lang="ru-RU" smtClean="0"/>
              <a:pPr/>
              <a:t>29.09.2013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98CAA70-77CB-4BEC-8CF5-B5BA7A09C0F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AEB4D91-5F33-4BB1-B4C2-F2BAF3F5AF87}" type="datetimeFigureOut">
              <a:rPr lang="ru-RU" smtClean="0"/>
              <a:pPr/>
              <a:t>29.09.2013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98CAA70-77CB-4BEC-8CF5-B5BA7A09C0F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AEB4D91-5F33-4BB1-B4C2-F2BAF3F5AF87}" type="datetimeFigureOut">
              <a:rPr lang="ru-RU" smtClean="0"/>
              <a:pPr/>
              <a:t>29.09.2013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8CAA70-77CB-4BEC-8CF5-B5BA7A09C0F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AEB4D91-5F33-4BB1-B4C2-F2BAF3F5AF87}" type="datetimeFigureOut">
              <a:rPr lang="ru-RU" smtClean="0"/>
              <a:pPr/>
              <a:t>29.09.2013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8CAA70-77CB-4BEC-8CF5-B5BA7A09C0F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B4D91-5F33-4BB1-B4C2-F2BAF3F5AF87}" type="datetimeFigureOut">
              <a:rPr lang="ru-RU" smtClean="0"/>
              <a:pPr/>
              <a:t>29.09.2013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CAA70-77CB-4BEC-8CF5-B5BA7A09C0F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1263-1600.jpg"/>
          <p:cNvPicPr>
            <a:picLocks noChangeAspect="1"/>
          </p:cNvPicPr>
          <p:nvPr/>
        </p:nvPicPr>
        <p:blipFill>
          <a:blip r:embed="rId3" cstate="screen"/>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331702729_00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653668729.jpg"/>
          <p:cNvPicPr>
            <a:picLocks noChangeAspect="1"/>
          </p:cNvPicPr>
          <p:nvPr/>
        </p:nvPicPr>
        <p:blipFill>
          <a:blip r:embed="rId3" cstate="screen"/>
          <a:stretch>
            <a:fillRect/>
          </a:stretch>
        </p:blipFill>
        <p:spPr>
          <a:xfrm>
            <a:off x="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on-0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2a3def54cae.jpg"/>
          <p:cNvPicPr>
            <a:picLocks noChangeAspect="1"/>
          </p:cNvPicPr>
          <p:nvPr/>
        </p:nvPicPr>
        <p:blipFill>
          <a:blip r:embed="rId2"/>
          <a:stretch>
            <a:fillRect/>
          </a:stretch>
        </p:blipFill>
        <p:spPr>
          <a:xfrm>
            <a:off x="0" y="0"/>
            <a:ext cx="9143999"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1315148.jpg"/>
          <p:cNvPicPr>
            <a:picLocks noChangeAspect="1"/>
          </p:cNvPicPr>
          <p:nvPr/>
        </p:nvPicPr>
        <p:blipFill>
          <a:blip r:embed="rId2" cstate="screen"/>
          <a:stretch>
            <a:fillRect/>
          </a:stretch>
        </p:blipFill>
        <p:spPr>
          <a:xfrm>
            <a:off x="0" y="0"/>
            <a:ext cx="9144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nimals_Monkeys_Sleeping_monkey_033911_.jpg"/>
          <p:cNvPicPr>
            <a:picLocks noChangeAspect="1"/>
          </p:cNvPicPr>
          <p:nvPr/>
        </p:nvPicPr>
        <p:blipFill>
          <a:blip r:embed="rId2" cstate="screen"/>
          <a:stretch>
            <a:fillRect/>
          </a:stretch>
        </p:blipFill>
        <p:spPr>
          <a:xfrm>
            <a:off x="0" y="0"/>
            <a:ext cx="9144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whj_29004-normal.jpg"/>
          <p:cNvPicPr>
            <a:picLocks noChangeAspect="1"/>
          </p:cNvPicPr>
          <p:nvPr/>
        </p:nvPicPr>
        <p:blipFill>
          <a:blip r:embed="rId2" cstate="screen"/>
          <a:stretch>
            <a:fillRect/>
          </a:stretch>
        </p:blipFill>
        <p:spPr>
          <a:xfrm>
            <a:off x="0" y="0"/>
            <a:ext cx="9144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290451232_c9fca912e411.jpg"/>
          <p:cNvPicPr>
            <a:picLocks noChangeAspect="1"/>
          </p:cNvPicPr>
          <p:nvPr/>
        </p:nvPicPr>
        <p:blipFill>
          <a:blip r:embed="rId2"/>
          <a:stretch>
            <a:fillRect/>
          </a:stretch>
        </p:blipFill>
        <p:spPr>
          <a:xfrm>
            <a:off x="0" y="0"/>
            <a:ext cx="9144000" cy="68579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866668-nfn--------n--n-n--n--------------n---n-noe-n-n----n--n-nf.jpg"/>
          <p:cNvPicPr>
            <a:picLocks noChangeAspect="1"/>
          </p:cNvPicPr>
          <p:nvPr/>
        </p:nvPicPr>
        <p:blipFill>
          <a:blip r:embed="rId3"/>
          <a:stretch>
            <a:fillRect/>
          </a:stretch>
        </p:blipFill>
        <p:spPr>
          <a:xfrm>
            <a:off x="0" y="0"/>
            <a:ext cx="9144000" cy="685799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604340-f8eb7ac479e22d8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641038.jpg"/>
          <p:cNvPicPr>
            <a:picLocks noChangeAspect="1"/>
          </p:cNvPicPr>
          <p:nvPr/>
        </p:nvPicPr>
        <p:blipFill>
          <a:blip r:embed="rId2"/>
          <a:stretch>
            <a:fillRect/>
          </a:stretch>
        </p:blipFill>
        <p:spPr>
          <a:xfrm>
            <a:off x="0" y="0"/>
            <a:ext cx="9144000" cy="685799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7456b513a8877ed5fe7bd5f38cbde2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389049.jpg"/>
          <p:cNvPicPr>
            <a:picLocks noChangeAspect="1"/>
          </p:cNvPicPr>
          <p:nvPr/>
        </p:nvPicPr>
        <p:blipFill>
          <a:blip r:embed="rId3"/>
          <a:stretch>
            <a:fillRect/>
          </a:stretch>
        </p:blipFill>
        <p:spPr>
          <a:xfrm>
            <a:off x="1" y="0"/>
            <a:ext cx="9144000" cy="68579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0110816132513.jpg"/>
          <p:cNvPicPr>
            <a:picLocks noChangeAspect="1"/>
          </p:cNvPicPr>
          <p:nvPr/>
        </p:nvPicPr>
        <p:blipFill>
          <a:blip r:embed="rId3"/>
          <a:stretch>
            <a:fillRect/>
          </a:stretch>
        </p:blipFill>
        <p:spPr>
          <a:xfrm>
            <a:off x="0" y="0"/>
            <a:ext cx="9144000" cy="685799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e5.jpg"/>
          <p:cNvPicPr>
            <a:picLocks noChangeAspect="1"/>
          </p:cNvPicPr>
          <p:nvPr/>
        </p:nvPicPr>
        <p:blipFill>
          <a:blip r:embed="rId3" cstate="screen"/>
          <a:stretch>
            <a:fillRect/>
          </a:stretch>
        </p:blipFill>
        <p:spPr>
          <a:xfrm>
            <a:off x="0" y="0"/>
            <a:ext cx="9144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248689301_46481.jpg"/>
          <p:cNvPicPr>
            <a:picLocks noChangeAspect="1"/>
          </p:cNvPicPr>
          <p:nvPr/>
        </p:nvPicPr>
        <p:blipFill>
          <a:blip r:embed="rId3"/>
          <a:stretch>
            <a:fillRect/>
          </a:stretch>
        </p:blipFill>
        <p:spPr>
          <a:xfrm>
            <a:off x="1" y="1"/>
            <a:ext cx="9144000" cy="6858000"/>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195</Words>
  <Application>Microsoft Office PowerPoint</Application>
  <PresentationFormat>Экран (4:3)</PresentationFormat>
  <Paragraphs>22</Paragraphs>
  <Slides>17</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Ольга</dc:creator>
  <cp:lastModifiedBy>Ольга</cp:lastModifiedBy>
  <cp:revision>3</cp:revision>
  <dcterms:created xsi:type="dcterms:W3CDTF">2013-09-29T17:26:46Z</dcterms:created>
  <dcterms:modified xsi:type="dcterms:W3CDTF">2013-09-29T18:13:23Z</dcterms:modified>
</cp:coreProperties>
</file>