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828"/>
    <a:srgbClr val="A3E682"/>
    <a:srgbClr val="A2732E"/>
    <a:srgbClr val="816111"/>
    <a:srgbClr val="218138"/>
    <a:srgbClr val="D2FAF8"/>
    <a:srgbClr val="2AA2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3C75192-24F6-45CD-886A-1E6F24B930C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25DA72-EB7A-44BA-B7C0-926DA7FF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84DC1-659F-44D4-B7DF-396790114469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DD09-0574-4C26-B6DC-0B4740A4460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E000-0FC9-47F1-941E-28555BC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2BFE-66C6-43D8-9630-6BA4408570B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08D7-DDD3-4D0B-A463-8652C906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0BB2-3ADE-47EF-AF65-6FD1BA9F2ED0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AD3C-2816-428D-988C-CAA51D871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3F92-A8BF-4C7E-BFBA-11B056A2BEB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E213-BB5D-4A63-A5D2-F7AC79768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1F80-DCBC-41CF-B808-F1E1741AB5D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F60B-2BB1-4AC6-A004-027A7710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A2B0-6F9D-4019-AFD4-7693318E9D91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D35B-47DE-4780-A855-63BD4EF9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D461-18E7-45FB-BDB5-51C587B1D70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5CC-38C4-459A-AE73-D7591444C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4981-4656-4057-92F1-34F12136890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B339-69AB-4D1D-A1B7-490978759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FB92-9152-4331-85BC-B6C03E6940E0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F56E-1EFC-4235-912C-B75A89B23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B44E-7B19-48C5-9E87-48D4CB503D3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D30C-CAC8-4430-A2D8-5C8D3B757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E5FF-CCC9-402D-B2F4-D1D30EC80280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859B-9BD9-4B7C-8114-9D1FB159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DD649-0115-4D0D-947A-E35564A0A469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CDEB7B-7BEA-4EA1-B8D0-C2E2D4D81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wmf"/><Relationship Id="rId18" Type="http://schemas.openxmlformats.org/officeDocument/2006/relationships/slide" Target="slide11.xml"/><Relationship Id="rId3" Type="http://schemas.openxmlformats.org/officeDocument/2006/relationships/image" Target="../media/image2.wmf"/><Relationship Id="rId21" Type="http://schemas.openxmlformats.org/officeDocument/2006/relationships/image" Target="../media/image11.wmf"/><Relationship Id="rId7" Type="http://schemas.openxmlformats.org/officeDocument/2006/relationships/image" Target="../media/image4.png"/><Relationship Id="rId12" Type="http://schemas.openxmlformats.org/officeDocument/2006/relationships/slide" Target="slide10.xml"/><Relationship Id="rId17" Type="http://schemas.openxmlformats.org/officeDocument/2006/relationships/image" Target="../media/image9.wmf"/><Relationship Id="rId25" Type="http://schemas.openxmlformats.org/officeDocument/2006/relationships/image" Target="../media/image13.png"/><Relationship Id="rId2" Type="http://schemas.openxmlformats.org/officeDocument/2006/relationships/slide" Target="slide7.xml"/><Relationship Id="rId16" Type="http://schemas.openxmlformats.org/officeDocument/2006/relationships/slide" Target="slide9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24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image" Target="../media/image8.wmf"/><Relationship Id="rId23" Type="http://schemas.openxmlformats.org/officeDocument/2006/relationships/image" Target="../media/image12.png"/><Relationship Id="rId10" Type="http://schemas.openxmlformats.org/officeDocument/2006/relationships/slide" Target="slide6.xml"/><Relationship Id="rId19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slide" Target="slide8.xml"/><Relationship Id="rId22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slide" Target="slide2.xml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513" y="2420938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Путешествие</a:t>
            </a:r>
            <a:b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</a:b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медвежонка</a:t>
            </a:r>
            <a:b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</a:br>
            <a:r>
              <a:rPr lang="ru-RU" sz="80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Aharoni"/>
                <a:cs typeface="Aharoni"/>
              </a:rPr>
              <a:t>по весне</a:t>
            </a:r>
          </a:p>
        </p:txBody>
      </p:sp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196975"/>
            <a:ext cx="31400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2339975" y="260350"/>
            <a:ext cx="4619625" cy="1223963"/>
          </a:xfrm>
          <a:solidFill>
            <a:schemeClr val="bg1">
              <a:alpha val="61176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В синем небе голосок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Будто крохотный звонок. </a:t>
            </a:r>
          </a:p>
        </p:txBody>
      </p:sp>
      <p:pic>
        <p:nvPicPr>
          <p:cNvPr id="23556" name="Picture 4" descr="alouette_des_champ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985000" cy="46609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3555" name="Picture 7" descr="0_80440_633afca5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260350"/>
            <a:ext cx="11572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2195513" y="404813"/>
            <a:ext cx="4619625" cy="1252537"/>
          </a:xfrm>
          <a:solidFill>
            <a:schemeClr val="bg1">
              <a:alpha val="61176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Зимой спит,</a:t>
            </a:r>
            <a:endParaRPr lang="en-US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Летом - ульи ворошит. </a:t>
            </a:r>
          </a:p>
        </p:txBody>
      </p:sp>
      <p:pic>
        <p:nvPicPr>
          <p:cNvPr id="24578" name="Picture 5" descr="163022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7620000" cy="43180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4579" name="Picture 6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0350"/>
            <a:ext cx="158908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217737"/>
          </a:xfrm>
          <a:solidFill>
            <a:schemeClr val="bg1">
              <a:alpha val="58038"/>
            </a:schemeClr>
          </a:solidFill>
        </p:spPr>
        <p:txBody>
          <a:bodyPr/>
          <a:lstStyle/>
          <a:p>
            <a:r>
              <a:rPr lang="ru-RU" b="1" smtClean="0">
                <a:solidFill>
                  <a:srgbClr val="218138"/>
                </a:solidFill>
              </a:rPr>
              <a:t>Какое важное событие 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происходит в жизни 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медведицы весной?</a:t>
            </a:r>
          </a:p>
        </p:txBody>
      </p:sp>
      <p:pic>
        <p:nvPicPr>
          <p:cNvPr id="25604" name="Picture 4" descr="B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565400"/>
            <a:ext cx="6296025" cy="4065588"/>
          </a:xfrm>
          <a:ln w="38100">
            <a:solidFill>
              <a:srgbClr val="218138"/>
            </a:solidFill>
          </a:ln>
        </p:spPr>
      </p:pic>
      <p:pic>
        <p:nvPicPr>
          <p:cNvPr id="25603" name="Picture 5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37063"/>
            <a:ext cx="9271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1403350" y="260350"/>
            <a:ext cx="6130925" cy="2549525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Чуткие ушки на макушке.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Зимой - беленький, щупленький,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По лесу круголяет,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Чудные узоры оставляет.</a:t>
            </a:r>
          </a:p>
        </p:txBody>
      </p:sp>
      <p:pic>
        <p:nvPicPr>
          <p:cNvPr id="17410" name="Picture 4" descr="x_58083f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97200"/>
            <a:ext cx="5759450" cy="3556000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6627" name="Picture 6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789363"/>
            <a:ext cx="11795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ru-RU" sz="4000" b="1" smtClean="0">
                <a:solidFill>
                  <a:srgbClr val="218138"/>
                </a:solidFill>
              </a:rPr>
              <a:t>Что происходит весной с зайцами?</a:t>
            </a:r>
            <a:r>
              <a:rPr lang="ru-RU" sz="4000" smtClean="0"/>
              <a:t> </a:t>
            </a:r>
          </a:p>
        </p:txBody>
      </p:sp>
      <p:pic>
        <p:nvPicPr>
          <p:cNvPr id="26628" name="Picture 4" descr="заяц меняет шу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70564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5157788"/>
            <a:ext cx="18049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682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6200000">
            <a:off x="1668463" y="3667125"/>
            <a:ext cx="6165850" cy="21590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Диагональная полоса 2"/>
          <p:cNvSpPr/>
          <p:nvPr/>
        </p:nvSpPr>
        <p:spPr>
          <a:xfrm rot="11353667">
            <a:off x="4975225" y="544513"/>
            <a:ext cx="287338" cy="4149725"/>
          </a:xfrm>
          <a:prstGeom prst="diagStripe">
            <a:avLst>
              <a:gd name="adj" fmla="val 5027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5459716">
            <a:off x="2320132" y="2982119"/>
            <a:ext cx="3887787" cy="288925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1805613">
            <a:off x="5314950" y="1265238"/>
            <a:ext cx="296863" cy="2197100"/>
          </a:xfrm>
          <a:prstGeom prst="diagStripe">
            <a:avLst>
              <a:gd name="adj" fmla="val 723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3731596" flipV="1">
            <a:off x="2095500" y="2894013"/>
            <a:ext cx="2808287" cy="52388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flipV="1">
            <a:off x="4284663" y="1125538"/>
            <a:ext cx="71437" cy="2232025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10585516">
            <a:off x="4700588" y="319088"/>
            <a:ext cx="363537" cy="1681162"/>
          </a:xfrm>
          <a:prstGeom prst="diagStripe">
            <a:avLst>
              <a:gd name="adj" fmla="val 8432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8996375">
            <a:off x="4500563" y="3665538"/>
            <a:ext cx="2017712" cy="176212"/>
          </a:xfrm>
          <a:prstGeom prst="diagStrip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475" y="3068638"/>
            <a:ext cx="987425" cy="8429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92500" y="1989138"/>
            <a:ext cx="719138" cy="13684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59113" y="1844675"/>
            <a:ext cx="649287" cy="122396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484438" y="2276475"/>
            <a:ext cx="863600" cy="5048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435600" y="3573463"/>
            <a:ext cx="504825" cy="2873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3"/>
          </p:cNvCxnSpPr>
          <p:nvPr/>
        </p:nvCxnSpPr>
        <p:spPr>
          <a:xfrm flipH="1">
            <a:off x="5815013" y="2565400"/>
            <a:ext cx="341312" cy="7778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580063" y="2060575"/>
            <a:ext cx="360362" cy="2889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5497513" y="3032125"/>
            <a:ext cx="58737" cy="568325"/>
          </a:xfrm>
          <a:custGeom>
            <a:avLst/>
            <a:gdLst>
              <a:gd name="connsiteX0" fmla="*/ 0 w 57873"/>
              <a:gd name="connsiteY0" fmla="*/ 567160 h 567160"/>
              <a:gd name="connsiteX1" fmla="*/ 11574 w 57873"/>
              <a:gd name="connsiteY1" fmla="*/ 231494 h 567160"/>
              <a:gd name="connsiteX2" fmla="*/ 46298 w 57873"/>
              <a:gd name="connsiteY2" fmla="*/ 115747 h 567160"/>
              <a:gd name="connsiteX3" fmla="*/ 57873 w 57873"/>
              <a:gd name="connsiteY3" fmla="*/ 81023 h 567160"/>
              <a:gd name="connsiteX4" fmla="*/ 57873 w 57873"/>
              <a:gd name="connsiteY4" fmla="*/ 0 h 5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73" h="567160">
                <a:moveTo>
                  <a:pt x="0" y="567160"/>
                </a:moveTo>
                <a:cubicBezTo>
                  <a:pt x="3858" y="455271"/>
                  <a:pt x="4801" y="343244"/>
                  <a:pt x="11574" y="231494"/>
                </a:cubicBezTo>
                <a:cubicBezTo>
                  <a:pt x="12870" y="210116"/>
                  <a:pt x="42964" y="125748"/>
                  <a:pt x="46298" y="115747"/>
                </a:cubicBezTo>
                <a:cubicBezTo>
                  <a:pt x="50156" y="104172"/>
                  <a:pt x="57873" y="93224"/>
                  <a:pt x="57873" y="81023"/>
                </a:cubicBezTo>
                <a:lnTo>
                  <a:pt x="57873" y="0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364163" y="765175"/>
            <a:ext cx="431800" cy="8636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851275" y="1557338"/>
            <a:ext cx="73025" cy="28733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003800" y="333375"/>
            <a:ext cx="288925" cy="5746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067175" y="620713"/>
            <a:ext cx="217488" cy="8636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284663" y="908050"/>
            <a:ext cx="215900" cy="100806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" idx="3"/>
          </p:cNvCxnSpPr>
          <p:nvPr/>
        </p:nvCxnSpPr>
        <p:spPr>
          <a:xfrm flipH="1" flipV="1">
            <a:off x="3348038" y="1484313"/>
            <a:ext cx="568325" cy="7239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" idx="2"/>
          </p:cNvCxnSpPr>
          <p:nvPr/>
        </p:nvCxnSpPr>
        <p:spPr>
          <a:xfrm flipV="1">
            <a:off x="5414963" y="2133600"/>
            <a:ext cx="1101725" cy="5334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4427538" y="115888"/>
            <a:ext cx="215900" cy="8651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узел 63"/>
          <p:cNvSpPr/>
          <p:nvPr/>
        </p:nvSpPr>
        <p:spPr>
          <a:xfrm rot="16462822">
            <a:off x="5722938" y="2724150"/>
            <a:ext cx="457200" cy="85725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6156325" y="2276475"/>
            <a:ext cx="457200" cy="96838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rot="21007977">
            <a:off x="5945188" y="3467100"/>
            <a:ext cx="457200" cy="96838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A3E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rot="20802961" flipV="1">
            <a:off x="5673725" y="2197100"/>
            <a:ext cx="457200" cy="6350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rot="20572757">
            <a:off x="5662613" y="973138"/>
            <a:ext cx="457200" cy="136525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rot="16991043">
            <a:off x="4438650" y="376238"/>
            <a:ext cx="457200" cy="8890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rot="19467758">
            <a:off x="5127625" y="471488"/>
            <a:ext cx="484188" cy="84137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 rot="15858545">
            <a:off x="2709863" y="2000250"/>
            <a:ext cx="387350" cy="82550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rot="16722594">
            <a:off x="4000500" y="730250"/>
            <a:ext cx="471488" cy="122238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 rot="1291428">
            <a:off x="3205163" y="1709738"/>
            <a:ext cx="457200" cy="96837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rot="6035070">
            <a:off x="3779838" y="1771650"/>
            <a:ext cx="457200" cy="98425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 rot="3114905" flipV="1">
            <a:off x="5156994" y="3309144"/>
            <a:ext cx="457200" cy="61912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2700338" y="2636838"/>
            <a:ext cx="457200" cy="169862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3563938" y="3429000"/>
            <a:ext cx="457200" cy="169863"/>
          </a:xfrm>
          <a:prstGeom prst="flowChartConnector">
            <a:avLst/>
          </a:prstGeom>
          <a:solidFill>
            <a:srgbClr val="55F828"/>
          </a:solidFill>
          <a:ln>
            <a:solidFill>
              <a:srgbClr val="55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6" grpId="1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Masa__st__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6" descr="MC900437659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36838"/>
            <a:ext cx="960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0" descr="MC90043259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04813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1" descr="MC900432591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04813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2" descr="MC900432588[1]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33375"/>
            <a:ext cx="11795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3" descr="MC900432587[1]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7050" y="333375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4" descr="MC900437661[1]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48488" y="2349500"/>
            <a:ext cx="9874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5" descr="MC900437677[1]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55875" y="2492375"/>
            <a:ext cx="11731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6" descr="MC900437675[1]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2492375"/>
            <a:ext cx="12128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7" descr="MC900438024[1]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9750" y="4724400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8" descr="MC900151207[1]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700338" y="4941888"/>
            <a:ext cx="9937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9" descr="MC900438041[1]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643438" y="4797425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31" descr="MC900436398[1]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04025" y="4868863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608512" cy="4525962"/>
          </a:xfrm>
          <a:solidFill>
            <a:schemeClr val="bg1">
              <a:alpha val="53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Закружит она метель,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Принесёт с собой капель,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Вмиг сосульки с крыш собьёт,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Снег повсюду уберёт,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Ручейками зажурчит,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Ярче солнцем заблестит.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капризна и красна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2181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Долгожданная...</a:t>
            </a:r>
          </a:p>
        </p:txBody>
      </p:sp>
      <p:pic>
        <p:nvPicPr>
          <p:cNvPr id="15362" name="Picture 7" descr="9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4041775" cy="453707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6387" name="Picture 8" descr="0_80440_633afca5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084763"/>
            <a:ext cx="12319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4330700" cy="2620962"/>
          </a:xfrm>
          <a:solidFill>
            <a:schemeClr val="bg1">
              <a:alpha val="52156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Появился из-под снега,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Увидал кусочек неба.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Самый первый самый нежный,</a:t>
            </a:r>
            <a:br>
              <a:rPr lang="ru-RU" b="1" smtClean="0">
                <a:solidFill>
                  <a:srgbClr val="218138"/>
                </a:solidFill>
              </a:rPr>
            </a:br>
            <a:r>
              <a:rPr lang="ru-RU" b="1" smtClean="0">
                <a:solidFill>
                  <a:srgbClr val="218138"/>
                </a:solidFill>
              </a:rPr>
              <a:t>Чистый маленький … </a:t>
            </a:r>
          </a:p>
        </p:txBody>
      </p:sp>
      <p:pic>
        <p:nvPicPr>
          <p:cNvPr id="16386" name="Picture 4" descr="8 марта_рест Барашик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4257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24400"/>
            <a:ext cx="23161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2124075" y="404813"/>
            <a:ext cx="4762500" cy="22606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Уж тает снег, бегут ручьи,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В окно повеяло весною...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Засвищут скоро соловьи,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218138"/>
                </a:solidFill>
              </a:rPr>
              <a:t> И лес оденется листвою! </a:t>
            </a:r>
          </a:p>
        </p:txBody>
      </p:sp>
      <p:pic>
        <p:nvPicPr>
          <p:cNvPr id="1843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41663"/>
            <a:ext cx="4146550" cy="309562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8435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141663"/>
            <a:ext cx="4032250" cy="3081337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18436" name="Picture 5" descr="Рисунок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765175"/>
            <a:ext cx="11398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MC90033145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13414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j02938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88913"/>
            <a:ext cx="174466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7" descr="MC90035387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33375"/>
            <a:ext cx="23399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9" descr="MC900440405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492375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7" descr="MC90037101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933825"/>
            <a:ext cx="184943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8" descr="fb00948c85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652963"/>
            <a:ext cx="16573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0" descr="MC90029888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2349500"/>
            <a:ext cx="1704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3" descr="MC900439971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2852738"/>
            <a:ext cx="14224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0_80440_633afca5_XL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12088" y="5300663"/>
            <a:ext cx="9731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763713" y="24209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218138"/>
                </a:solidFill>
              </a:rPr>
              <a:t>1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200650" y="17192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2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8512175" y="1647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3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5795963" y="35004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4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8459788" y="39338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5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1331913" y="5445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6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3995738" y="58054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7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6424613" y="56800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8138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908175" y="115888"/>
            <a:ext cx="4978400" cy="2189162"/>
          </a:xfrm>
          <a:solidFill>
            <a:schemeClr val="bg1">
              <a:alpha val="58823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Всех прилетных птиц черней,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Чистит пашню от червей,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Целый день на пашне вскачь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И зовется птица …</a:t>
            </a:r>
          </a:p>
          <a:p>
            <a:pPr algn="ctr" eaLnBrk="1" hangingPunct="1">
              <a:buFont typeface="Arial" charset="0"/>
              <a:buNone/>
            </a:pPr>
            <a:endParaRPr lang="ru-RU" sz="2800" b="1" smtClean="0">
              <a:solidFill>
                <a:srgbClr val="218138"/>
              </a:solidFill>
            </a:endParaRPr>
          </a:p>
          <a:p>
            <a:pPr eaLnBrk="1" hangingPunct="1"/>
            <a:endParaRPr lang="ru-RU" sz="2800" b="1" smtClean="0">
              <a:solidFill>
                <a:srgbClr val="218138"/>
              </a:solidFill>
            </a:endParaRPr>
          </a:p>
        </p:txBody>
      </p:sp>
      <p:pic>
        <p:nvPicPr>
          <p:cNvPr id="20482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92375"/>
            <a:ext cx="3841750" cy="414972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0483" name="Picture 4" descr="74594670_multpictnarodru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3716338"/>
            <a:ext cx="12001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4824412" cy="3629025"/>
          </a:xfrm>
          <a:solidFill>
            <a:schemeClr val="bg1">
              <a:alpha val="56862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На шесте веселый дом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С круглым маленьким окном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Чтоб уснули дети,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Дом качает ветер.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На крыльце поет отец –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Он и летчик, и певец.</a:t>
            </a:r>
          </a:p>
          <a:p>
            <a:pPr algn="ctr" eaLnBrk="1" hangingPunct="1"/>
            <a:endParaRPr lang="ru-RU" sz="2800" b="1" smtClean="0">
              <a:solidFill>
                <a:srgbClr val="218138"/>
              </a:solidFill>
            </a:endParaRPr>
          </a:p>
        </p:txBody>
      </p:sp>
      <p:pic>
        <p:nvPicPr>
          <p:cNvPr id="21506" name="Picture 5" descr="42369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25538"/>
            <a:ext cx="3841750" cy="4283075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1507" name="Picture 4" descr="0_8c1c7_17ec7c9e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868863"/>
            <a:ext cx="21653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250825" y="1700213"/>
            <a:ext cx="4537075" cy="2160587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Прилетает к нам с теплом,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Путь проделав длинный.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Лепит домик под окном </a:t>
            </a:r>
            <a:endParaRPr lang="en-US" sz="2800" b="1" smtClean="0">
              <a:solidFill>
                <a:srgbClr val="218138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218138"/>
                </a:solidFill>
              </a:rPr>
              <a:t>Из травы и глины. </a:t>
            </a:r>
          </a:p>
        </p:txBody>
      </p:sp>
      <p:pic>
        <p:nvPicPr>
          <p:cNvPr id="22532" name="Picture 4" descr="BarnSwa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49275"/>
            <a:ext cx="4076700" cy="5786438"/>
          </a:xfrm>
          <a:prstGeom prst="rect">
            <a:avLst/>
          </a:prstGeom>
          <a:noFill/>
          <a:ln w="38100">
            <a:solidFill>
              <a:srgbClr val="218138"/>
            </a:solidFill>
            <a:miter lim="800000"/>
            <a:headEnd/>
            <a:tailEnd/>
          </a:ln>
        </p:spPr>
      </p:pic>
      <p:pic>
        <p:nvPicPr>
          <p:cNvPr id="22531" name="Picture 5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97425"/>
            <a:ext cx="12747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159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Arial Black</vt:lpstr>
      <vt:lpstr>Aharoni</vt:lpstr>
      <vt:lpstr>Тема Office</vt:lpstr>
      <vt:lpstr>Путешествие медвежонка по весне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Какое важное событие  происходит в жизни  медведицы весной?</vt:lpstr>
      <vt:lpstr>Слайд 13</vt:lpstr>
      <vt:lpstr>Что происходит весной с зайцами?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медвежонка по весне</dc:title>
  <dc:creator>Karhu</dc:creator>
  <cp:lastModifiedBy>Comp</cp:lastModifiedBy>
  <cp:revision>22</cp:revision>
  <dcterms:created xsi:type="dcterms:W3CDTF">2012-03-30T19:48:32Z</dcterms:created>
  <dcterms:modified xsi:type="dcterms:W3CDTF">2012-04-25T17:37:04Z</dcterms:modified>
</cp:coreProperties>
</file>