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>
        <p:scale>
          <a:sx n="70" d="100"/>
          <a:sy n="70" d="100"/>
        </p:scale>
        <p:origin x="-73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E226-E924-440E-B305-84F6A0BE84DB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0BE3-E3B9-4F41-974F-C3FE34F9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768.ru/logoped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sad768.ru/starvos.html" TargetMode="External"/><Relationship Id="rId5" Type="http://schemas.openxmlformats.org/officeDocument/2006/relationships/hyperlink" Target="http://detsad768.ru/medses.html" TargetMode="External"/><Relationship Id="rId4" Type="http://schemas.openxmlformats.org/officeDocument/2006/relationships/hyperlink" Target="http://detsad768.ru/psiholo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1988840"/>
            <a:ext cx="75082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Роль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консультативного пункта в работе с детьми,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Times New Roman" pitchFamily="18" charset="0"/>
              </a:rPr>
              <a:t>не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cs typeface="Times New Roman" pitchFamily="18" charset="0"/>
              </a:rPr>
              <a:t> посещающих ДОУ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500042"/>
          <a:ext cx="721523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МУНИЦИПАЛЬНОЕ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АВТОНОМНОЕ  ДОШКОЛЬНОЕ УЧРЕЖДЕНИЕ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ЦЕНТР РАЗВИТИЯ РЕБЕНКА  ДЕТСКИЙ САД № 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124744"/>
            <a:ext cx="75631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Документация консультативного пункта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Ведение документации консультативного пункта выделяется в отдельное делопроизводство.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Перечень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документации консультативного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пункта:</a:t>
            </a:r>
          </a:p>
          <a:p>
            <a:pPr algn="ctr"/>
            <a:r>
              <a:rPr lang="ru-RU" b="1" dirty="0" smtClean="0"/>
              <a:t>- план </a:t>
            </a:r>
            <a:r>
              <a:rPr lang="ru-RU" b="1" dirty="0"/>
              <a:t>работы консультативного пункта;</a:t>
            </a:r>
            <a:br>
              <a:rPr lang="ru-RU" b="1" dirty="0"/>
            </a:br>
            <a:r>
              <a:rPr lang="ru-RU" b="1" dirty="0" smtClean="0"/>
              <a:t>- журнал </a:t>
            </a:r>
            <a:r>
              <a:rPr lang="ru-RU" b="1" dirty="0"/>
              <a:t>учета работы консультативного пункта </a:t>
            </a:r>
            <a:r>
              <a:rPr lang="ru-RU" b="1" dirty="0" smtClean="0"/>
              <a:t>ДОУ; </a:t>
            </a:r>
            <a:endParaRPr lang="ru-RU" b="1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журнал </a:t>
            </a:r>
            <a:r>
              <a:rPr lang="ru-RU" b="1" dirty="0"/>
              <a:t>регистрации родителей (законных представителей), посещающих консультативный пункт ДОУ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6708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БЛАГОДАРЮ ЗА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34" y="214291"/>
            <a:ext cx="842968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ourier New" pitchFamily="49" charset="0"/>
              </a:rPr>
              <a:t>РАБОТА КОНСУЛЬТАТИВНОГО ПУНКТА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ea typeface="Times New Roman" pitchFamily="18" charset="0"/>
                <a:cs typeface="Courier New" pitchFamily="49" charset="0"/>
              </a:rPr>
              <a:t>Родители могут бесплатно получить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ea typeface="Times New Roman" pitchFamily="18" charset="0"/>
                <a:cs typeface="Courier New" pitchFamily="49" charset="0"/>
              </a:rPr>
              <a:t>  консультацию специалистов: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ea typeface="Times New Roman" pitchFamily="18" charset="0"/>
                <a:cs typeface="Courier New" pitchFamily="49" charset="0"/>
                <a:hlinkClick r:id="rId3"/>
              </a:rPr>
              <a:t>учителя-логопеда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  <a:hlinkClick r:id="rId4"/>
              </a:rPr>
              <a:t>педагога-психолога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u="sng" dirty="0" smtClean="0">
                <a:solidFill>
                  <a:srgbClr val="0000FF"/>
                </a:solidFill>
                <a:ea typeface="Calibri" pitchFamily="34" charset="0"/>
                <a:cs typeface="Courier New" pitchFamily="49" charset="0"/>
              </a:rPr>
              <a:t>инструктора по физкультуре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  <a:hlinkClick r:id="rId5"/>
              </a:rPr>
              <a:t>старшей медсестры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  <a:hlinkClick r:id="rId6"/>
              </a:rPr>
              <a:t>старшего воспитателя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143248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 консультативного пункта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комплексного обследования  (консультирование) детей в возрасте от 3 до 7 лет по запросам родителей (законных представителей).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семинаров, консультаций  для родителей (законных представителей) по повышению грамотности в вопросах образования и расширения представлений в сфере педагогических и специальных знаний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>
            <a:off x="-1000164" y="357166"/>
            <a:ext cx="14287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3" y="26814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57290" y="214290"/>
            <a:ext cx="6484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Times New Roman" pitchFamily="18" charset="0"/>
                <a:cs typeface="Courier New" pitchFamily="49" charset="0"/>
              </a:rPr>
              <a:t>Г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Times New Roman" pitchFamily="18" charset="0"/>
                <a:cs typeface="Courier New" pitchFamily="49" charset="0"/>
              </a:rPr>
              <a:t>рафик работы специалистов консультативного пункта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87587"/>
              </p:ext>
            </p:extLst>
          </p:nvPr>
        </p:nvGraphicFramePr>
        <p:xfrm>
          <a:off x="231389" y="1772816"/>
          <a:ext cx="8736267" cy="3657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3536280"/>
                <a:gridCol w="3167987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ДНИ НЕДЕЛИ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ФОРМЫ ОРГАНИЗАЦИИ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ВРЕМЯ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ПОНЕДЕЛЬНИК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Консультирование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родителей детей ГКП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17.00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– 18.30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СРЕДА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Консультирование по предварительному запросу с использованием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программы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Skyp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 для детей не посещающих ДОУ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17.00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– 18.30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ПЯТНИЦА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Консультирование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родителей детей  не посещающих ДОУ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17.00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– 18.30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Положение о работе консультативного пункта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Работает консультативный пункт по программе воспитания и обучения в детском саду, допущенной Министерством образования и науки Российской Федерации под редакцией М.А. Васильевой, В.В. Гербовой, Т.С. Комаровой.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Консультативный пункт работает на основании </a:t>
            </a:r>
            <a:r>
              <a:rPr lang="ru-RU" dirty="0" smtClean="0">
                <a:solidFill>
                  <a:srgbClr val="002060"/>
                </a:solidFill>
              </a:rPr>
              <a:t>распоряжения главы муниципального образования г.Армавир и приказа управления образования администрации муниципального образования г. Армавир. И приказа заведующего МАДОУ № 9.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900" b="1" dirty="0">
                <a:solidFill>
                  <a:srgbClr val="FF0000"/>
                </a:solidFill>
              </a:rPr>
              <a:t>Цели и задачи консультативного пункта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Обеспечение единства и преемственности семейного и общественного воспитания.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Оказание психолого-педагогической помощи родителям (законным представителям)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Поддержка всестороннего развития личности детей, не посещающих </a:t>
            </a:r>
            <a:r>
              <a:rPr lang="ru-RU" sz="4000" b="1" dirty="0" smtClean="0">
                <a:solidFill>
                  <a:srgbClr val="002060"/>
                </a:solidFill>
              </a:rPr>
              <a:t>детские </a:t>
            </a:r>
            <a:r>
              <a:rPr lang="ru-RU" sz="4000" b="1" dirty="0">
                <a:solidFill>
                  <a:srgbClr val="002060"/>
                </a:solidFill>
              </a:rPr>
              <a:t>образовательные учреждения.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Оказание всесторонней помощи родителям (законным представителям) и детям 5-6 лет, не посещающим образовательные учреждения, в обеспечении равных стартовых возможностей при поступлении в школу.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Оказание консультативной помощи родителям (законным представителям) по различным вопросам воспитания, обучения и развития ребенка дошкольного возраста.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Оказание содействия в социализации детей дошкольного возраста, не посещающих образовательные учреждения.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Проведение комплексной профилактики различных отклонений в физическом, психическом и социальном развитии детей дошкольного возраста, не посещающих образовательные учреждения.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</a:rPr>
              <a:t>Обеспечение взаимодействия между государственным образовательным учреждением, реализующим общеобразовательную программу дошкольного образования, и другими организациями социальной и медицинской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поддержки </a:t>
            </a:r>
            <a:r>
              <a:rPr lang="ru-RU" sz="4000" b="1" dirty="0">
                <a:solidFill>
                  <a:srgbClr val="002060"/>
                </a:solidFill>
              </a:rPr>
              <a:t>детей и родителей (законных представителей</a:t>
            </a:r>
            <a:r>
              <a:rPr lang="ru-RU" sz="4000" b="1" dirty="0" smtClean="0">
                <a:solidFill>
                  <a:srgbClr val="002060"/>
                </a:solidFill>
              </a:rPr>
              <a:t>).</a:t>
            </a:r>
            <a:endParaRPr lang="ru-RU" sz="40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Основные виды деятельности консультативного пункта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Проведение </a:t>
            </a:r>
            <a:r>
              <a:rPr lang="ru-RU" dirty="0">
                <a:solidFill>
                  <a:srgbClr val="002060"/>
                </a:solidFill>
              </a:rPr>
              <a:t>комплексного обследования (консультирование) детей в возрасте от </a:t>
            </a:r>
            <a:r>
              <a:rPr lang="ru-RU" dirty="0" smtClean="0">
                <a:solidFill>
                  <a:srgbClr val="002060"/>
                </a:solidFill>
              </a:rPr>
              <a:t>6 </a:t>
            </a:r>
            <a:r>
              <a:rPr lang="ru-RU" dirty="0">
                <a:solidFill>
                  <a:srgbClr val="002060"/>
                </a:solidFill>
              </a:rPr>
              <a:t>до 7 лет по запросам родителей (законных представителей).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Проведение </a:t>
            </a:r>
            <a:r>
              <a:rPr lang="ru-RU" dirty="0" smtClean="0">
                <a:solidFill>
                  <a:srgbClr val="002060"/>
                </a:solidFill>
              </a:rPr>
              <a:t>семинаров, консультаций  </a:t>
            </a:r>
            <a:r>
              <a:rPr lang="ru-RU" dirty="0">
                <a:solidFill>
                  <a:srgbClr val="002060"/>
                </a:solidFill>
              </a:rPr>
              <a:t>для родителей (законных представителей) по повышению грамотности в вопросах образования и расширения представлений в сфере педагогических и специальных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Консультирование </a:t>
            </a:r>
            <a:r>
              <a:rPr lang="ru-RU" sz="3600" b="1" dirty="0">
                <a:solidFill>
                  <a:srgbClr val="002060"/>
                </a:solidFill>
              </a:rPr>
              <a:t>не проводится, ЕСЛИ:</a:t>
            </a:r>
          </a:p>
          <a:p>
            <a:pPr lvl="0" algn="ctr"/>
            <a:r>
              <a:rPr lang="ru-RU" sz="3600" b="1" dirty="0" smtClean="0">
                <a:solidFill>
                  <a:srgbClr val="00B050"/>
                </a:solidFill>
              </a:rPr>
              <a:t>Ребенок себя </a:t>
            </a:r>
            <a:r>
              <a:rPr lang="ru-RU" sz="3600" b="1" dirty="0">
                <a:solidFill>
                  <a:srgbClr val="00B050"/>
                </a:solidFill>
              </a:rPr>
              <a:t>плохо </a:t>
            </a:r>
            <a:r>
              <a:rPr lang="ru-RU" sz="3600" b="1" dirty="0" smtClean="0">
                <a:solidFill>
                  <a:srgbClr val="00B050"/>
                </a:solidFill>
              </a:rPr>
              <a:t>чувствует.</a:t>
            </a:r>
            <a:endParaRPr lang="ru-RU" sz="3600" b="1" dirty="0">
              <a:solidFill>
                <a:srgbClr val="00B050"/>
              </a:solidFill>
            </a:endParaRPr>
          </a:p>
          <a:p>
            <a:pPr lvl="0" algn="ctr"/>
            <a:r>
              <a:rPr lang="ru-RU" sz="3600" b="1" dirty="0">
                <a:solidFill>
                  <a:srgbClr val="00B050"/>
                </a:solidFill>
              </a:rPr>
              <a:t>Не настроен на контакт.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!F-X!\Desktop\мамины документы\ЛОГОПЕД\фоны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14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84" y="188640"/>
            <a:ext cx="8003232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КОНСУЛЬТИРОВАНИЕ РОДИТЕЛЕЙ И РАБОТА С ДЕТЬМИ ПРОВОДИТСЯ ИНДИВИДУАЛЬНО И  В КОЛЛЕКТИВЕ 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96752"/>
            <a:ext cx="3672408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КОНСУЛЬТАЦИЯ (лат. </a:t>
            </a:r>
            <a:r>
              <a:rPr lang="en-US" b="1" dirty="0" err="1" smtClean="0">
                <a:solidFill>
                  <a:srgbClr val="002060"/>
                </a:solidFill>
              </a:rPr>
              <a:t>consyltatio</a:t>
            </a:r>
            <a:r>
              <a:rPr lang="en-US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совещаюсь, обсуждаю, забочусь) – это совет специалиста по какому-либо вопросу, одна из форм учебных занятий, а также – учреждение, оказывающее помощь советами специалистов.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18" descr="SS103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13112" cy="24844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S1029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95" y="4101277"/>
            <a:ext cx="3422728" cy="256808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SS1023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4" y="4209578"/>
            <a:ext cx="3267075" cy="2451100"/>
          </a:xfrm>
          <a:prstGeom prst="rect">
            <a:avLst/>
          </a:prstGeom>
          <a:noFill/>
          <a:ln w="38100" cmpd="dbl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!F-X!\Desktop\мамины документы\ЛОГОПЕД\фоны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2377" cy="6858000"/>
          </a:xfrm>
          <a:prstGeom prst="rect">
            <a:avLst/>
          </a:prstGeom>
          <a:noFill/>
        </p:spPr>
      </p:pic>
      <p:pic>
        <p:nvPicPr>
          <p:cNvPr id="5" name="Picture 29" descr="SS1029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5" y="692696"/>
            <a:ext cx="2237482" cy="281142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S1023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41" y="3509483"/>
            <a:ext cx="3219861" cy="2290886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SS10232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89" y="293687"/>
            <a:ext cx="3132137" cy="2347913"/>
          </a:xfrm>
          <a:prstGeom prst="rect">
            <a:avLst/>
          </a:prstGeom>
          <a:noFill/>
          <a:ln w="38100" cmpd="dbl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5" y="3717032"/>
            <a:ext cx="2251507" cy="29523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3666"/>
            <a:ext cx="2999317" cy="22494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90637"/>
            <a:ext cx="3004128" cy="22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474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Положение о работе консультативного пункта</vt:lpstr>
      <vt:lpstr>Презентация PowerPoint</vt:lpstr>
      <vt:lpstr>Презентация PowerPoint</vt:lpstr>
      <vt:lpstr>Презентация PowerPoint</vt:lpstr>
      <vt:lpstr>КОНСУЛЬТИРОВАНИЕ РОДИТЕЛЕЙ И РАБОТА С ДЕТЬМИ ПРОВОДИТСЯ ИНДИВИДУАЛЬНО И  В КОЛЛЕКТИВЕ .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!F-X!</dc:creator>
  <cp:lastModifiedBy>Дмитрий</cp:lastModifiedBy>
  <cp:revision>35</cp:revision>
  <dcterms:created xsi:type="dcterms:W3CDTF">2013-05-15T17:07:40Z</dcterms:created>
  <dcterms:modified xsi:type="dcterms:W3CDTF">2014-02-13T17:43:33Z</dcterms:modified>
</cp:coreProperties>
</file>