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5" r:id="rId2"/>
    <p:sldId id="266" r:id="rId3"/>
    <p:sldId id="269" r:id="rId4"/>
    <p:sldId id="259" r:id="rId5"/>
    <p:sldId id="257" r:id="rId6"/>
    <p:sldId id="258" r:id="rId7"/>
    <p:sldId id="270" r:id="rId8"/>
    <p:sldId id="260" r:id="rId9"/>
    <p:sldId id="285" r:id="rId10"/>
    <p:sldId id="261" r:id="rId11"/>
    <p:sldId id="271" r:id="rId12"/>
    <p:sldId id="262" r:id="rId13"/>
    <p:sldId id="286" r:id="rId14"/>
    <p:sldId id="277" r:id="rId15"/>
    <p:sldId id="272" r:id="rId16"/>
    <p:sldId id="275" r:id="rId17"/>
    <p:sldId id="276" r:id="rId18"/>
    <p:sldId id="263" r:id="rId19"/>
    <p:sldId id="273" r:id="rId20"/>
    <p:sldId id="264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CDA86-22BA-4847-AD7A-BECA86F63D0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2B4AA-A0F6-46DE-BBFB-5F3A8053B9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3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B4AA-A0F6-46DE-BBFB-5F3A8053B986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50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168D1A7-70FA-4E8E-8AD5-E8F9FB1A1BF7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24F99E-0451-4AB3-9E1B-CA038D7CED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1A7-70FA-4E8E-8AD5-E8F9FB1A1BF7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F99E-0451-4AB3-9E1B-CA038D7CED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1A7-70FA-4E8E-8AD5-E8F9FB1A1BF7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F99E-0451-4AB3-9E1B-CA038D7CED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1A7-70FA-4E8E-8AD5-E8F9FB1A1BF7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F99E-0451-4AB3-9E1B-CA038D7CED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1A7-70FA-4E8E-8AD5-E8F9FB1A1BF7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F99E-0451-4AB3-9E1B-CA038D7CED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1A7-70FA-4E8E-8AD5-E8F9FB1A1BF7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F99E-0451-4AB3-9E1B-CA038D7CED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1A7-70FA-4E8E-8AD5-E8F9FB1A1BF7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F99E-0451-4AB3-9E1B-CA038D7CED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1A7-70FA-4E8E-8AD5-E8F9FB1A1BF7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F99E-0451-4AB3-9E1B-CA038D7CED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1A7-70FA-4E8E-8AD5-E8F9FB1A1BF7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F99E-0451-4AB3-9E1B-CA038D7CED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1A7-70FA-4E8E-8AD5-E8F9FB1A1BF7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F99E-0451-4AB3-9E1B-CA038D7CED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1A7-70FA-4E8E-8AD5-E8F9FB1A1BF7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F99E-0451-4AB3-9E1B-CA038D7CED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168D1A7-70FA-4E8E-8AD5-E8F9FB1A1BF7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24F99E-0451-4AB3-9E1B-CA038D7CED5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556792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 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Воспитатель   </a:t>
            </a:r>
          </a:p>
          <a:p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   средней </a:t>
            </a: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группы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         ГБДОУ </a:t>
            </a: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73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г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.  С </a:t>
            </a: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Петербурга  Калининского района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      Калинина </a:t>
            </a: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А.В.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7">
        <p14:vortex dir="r"/>
      </p:transition>
    </mc:Choice>
    <mc:Fallback xmlns="">
      <p:transition spd="slow" advTm="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1"/>
            <a:ext cx="73448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2)Солнечная: </a:t>
            </a:r>
            <a:r>
              <a:rPr lang="ru-RU" sz="1600" dirty="0">
                <a:solidFill>
                  <a:srgbClr val="0070C0"/>
                </a:solidFill>
              </a:rPr>
              <a:t>Мы приехали, как тихо, темно! 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На какую станцию мы приехали, как она называется? А, вот, написано-Солнечная! Как вы думаете, от какого слова назвали  станцию Солнечная? 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Восп</a:t>
            </a:r>
            <a:r>
              <a:rPr lang="ru-RU" sz="1600" dirty="0">
                <a:solidFill>
                  <a:srgbClr val="0070C0"/>
                </a:solidFill>
              </a:rPr>
              <a:t>: Что-то темно, никого нет. Слышите,  кто-то плачет,  давайте,  узнаем! (на столе животные плачут) Что случилось?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 Звери</a:t>
            </a:r>
            <a:r>
              <a:rPr lang="ru-RU" sz="1600" dirty="0">
                <a:solidFill>
                  <a:srgbClr val="0070C0"/>
                </a:solidFill>
              </a:rPr>
              <a:t>: Это прилетал злой волшебник, спрятал Солнце и разорвал картинку. Что нам делать? Дети мы поможем?</a:t>
            </a:r>
          </a:p>
          <a:p>
            <a:r>
              <a:rPr lang="ru-RU" sz="1600" dirty="0">
                <a:solidFill>
                  <a:srgbClr val="0070C0"/>
                </a:solidFill>
              </a:rPr>
              <a:t>Что прячет солнце? (облака) Давайте, позовем солнышко? А как мы можем позвать Солнце? Я вам подскажу, мы знаем закличку,  какую?</a:t>
            </a:r>
          </a:p>
          <a:p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Солнышко-ведрышко,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выгляни в окошечко!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Солнышко, нарядись, красное покажись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/>
              <a:t> </a:t>
            </a:r>
            <a:r>
              <a:rPr lang="ru-RU" sz="1600" dirty="0" smtClean="0">
                <a:solidFill>
                  <a:srgbClr val="0070C0"/>
                </a:solidFill>
              </a:rPr>
              <a:t>Вот  </a:t>
            </a:r>
            <a:r>
              <a:rPr lang="ru-RU" sz="1600" dirty="0">
                <a:solidFill>
                  <a:srgbClr val="0070C0"/>
                </a:solidFill>
              </a:rPr>
              <a:t>и солнышко!!! Скажите, что такое Солнце? (Солнце звезда, наше светило, без него не возможна жизнь на Земле). А животные, тоже обрадовались и перестали плакать.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Нам осталось собрать картинку. 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Милые звери, где картинка солнца? Мы ее сейчас соберем (разрезная картинка на столе (прямоугольный стол)) </a:t>
            </a:r>
          </a:p>
          <a:p>
            <a:r>
              <a:rPr lang="ru-RU" sz="1600" dirty="0">
                <a:solidFill>
                  <a:srgbClr val="0070C0"/>
                </a:solidFill>
              </a:rPr>
              <a:t>Смотрите, солнышко появилось, как стало хорошо! Отправляемся, дальше! (запись песни Солнечный круг)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Звери: Спасибо, до свиданья, до свиданья!!!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109">
        <p14:prism/>
      </p:transition>
    </mc:Choice>
    <mc:Fallback xmlns="">
      <p:transition spd="slow" advTm="8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мне\фоточки\для  презентации\Новая папка\переделочка собираем солнце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3"/>
            <a:ext cx="3865833" cy="5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мне\фоточки\для  презентации\Новая папка\16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24512" y="1440736"/>
            <a:ext cx="5807340" cy="3879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563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6">
        <p:split orient="vert"/>
      </p:transition>
    </mc:Choice>
    <mc:Fallback xmlns="">
      <p:transition spd="slow" advTm="582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FFC000"/>
                </a:solidFill>
              </a:rPr>
              <a:t>3) Родниковая</a:t>
            </a:r>
            <a:endParaRPr lang="ru-RU" sz="1700" dirty="0">
              <a:solidFill>
                <a:srgbClr val="FFC000"/>
              </a:solidFill>
            </a:endParaRPr>
          </a:p>
          <a:p>
            <a:r>
              <a:rPr lang="ru-RU" sz="1700" b="1" dirty="0">
                <a:solidFill>
                  <a:srgbClr val="0070C0"/>
                </a:solidFill>
              </a:rPr>
              <a:t>Восп: </a:t>
            </a:r>
            <a:r>
              <a:rPr lang="ru-RU" sz="1700" dirty="0">
                <a:solidFill>
                  <a:srgbClr val="0070C0"/>
                </a:solidFill>
              </a:rPr>
              <a:t>Ребята, закройте глаза и сидите тихо, послушайте на какую станцию мы приехали (запись переливания воды). Как вы думаете, что это за станция?</a:t>
            </a:r>
          </a:p>
          <a:p>
            <a:r>
              <a:rPr lang="ru-RU" sz="1700" dirty="0">
                <a:solidFill>
                  <a:srgbClr val="0070C0"/>
                </a:solidFill>
              </a:rPr>
              <a:t>Правильно, это станция так и называется – Родниковая вода, потому что родник это начало откуда начинают течь реки, озера. На Земле есть много воды. Где мы видим воду? ( реках, озерах, в кране, лед, снег, пар) Скажите, а когда включаем воду из крана и вода просто так течет, хорошо ли это? Что надо делать с водой? А почему?</a:t>
            </a:r>
          </a:p>
          <a:p>
            <a:r>
              <a:rPr lang="ru-RU" sz="1700" dirty="0">
                <a:solidFill>
                  <a:srgbClr val="0070C0"/>
                </a:solidFill>
              </a:rPr>
              <a:t>Да, воду надо экономить. А иногда, воду пачкают. Кто же пачкает  воду? (человек)</a:t>
            </a:r>
          </a:p>
          <a:p>
            <a:r>
              <a:rPr lang="ru-RU" sz="1700" dirty="0">
                <a:solidFill>
                  <a:srgbClr val="0070C0"/>
                </a:solidFill>
              </a:rPr>
              <a:t>Сбрасывает, отходы, выливает грязь, многие заводы спускают в озера и реки отходы.</a:t>
            </a:r>
          </a:p>
          <a:p>
            <a:r>
              <a:rPr lang="ru-RU" sz="1700" dirty="0">
                <a:solidFill>
                  <a:srgbClr val="0070C0"/>
                </a:solidFill>
              </a:rPr>
              <a:t>Смотрите, вот и ручеек, давайте, пойдем  вдоль маленького ручейка. Может, поиграем, кто сможет перепрыгнуть через ручеек? (дети перепрыгивают через контур ручейка). Мы добрались до источника, вот он бьет. У источника вода чистая и можно воду пить, попробуем? Как хорошо! Давайте, отправимся дальше!</a:t>
            </a:r>
          </a:p>
          <a:p>
            <a:r>
              <a:rPr lang="ru-RU" sz="1700" dirty="0">
                <a:solidFill>
                  <a:srgbClr val="0070C0"/>
                </a:solidFill>
              </a:rPr>
              <a:t>(звучит минус песни «Голубой вагон» муз. В.Шаинского, сл. Э.Успенского)</a:t>
            </a:r>
          </a:p>
          <a:p>
            <a:r>
              <a:rPr lang="ru-RU" sz="1700" dirty="0">
                <a:solidFill>
                  <a:srgbClr val="0070C0"/>
                </a:solidFill>
              </a:rPr>
              <a:t>Пока едем, давайте, немножко разомнемся (физкульт. Минутка «Рельсы, рельсы» см. приложение)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8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423">
        <p14:prism/>
      </p:transition>
    </mc:Choice>
    <mc:Fallback xmlns="">
      <p:transition spd="slow" advTm="7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мне\фоточки\для  презентации\Новая папка\322135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4572508" cy="6096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70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1"/>
    </mc:Choice>
    <mc:Fallback xmlns="">
      <p:transition spd="slow" advTm="245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мне\фоточки\для  презентации\Новая папка\поляна,где грязный ле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37" y="620688"/>
            <a:ext cx="7274071" cy="5658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47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453">
        <p14:prism/>
      </p:transition>
    </mc:Choice>
    <mc:Fallback xmlns="">
      <p:transition spd="slow" advTm="3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мне\фоточки\для  презентации\Новая папка\переделка ручеек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4" y="466486"/>
            <a:ext cx="8079805" cy="6059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577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4">
        <p14:prism/>
      </p:transition>
    </mc:Choice>
    <mc:Fallback xmlns="">
      <p:transition spd="slow" advTm="24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мне\фоточки\для  презентации\Новая папка\переделочка полян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009996" cy="5437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9815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18">
        <p14:reveal/>
      </p:transition>
    </mc:Choice>
    <mc:Fallback xmlns="">
      <p:transition spd="slow" advTm="13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мне\фоточки\для  презентации\Новая папка\переделочка злой волшеб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1216"/>
            <a:ext cx="8079432" cy="568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31615886"/>
      </p:ext>
    </p:extLst>
  </p:cSld>
  <p:clrMapOvr>
    <a:masterClrMapping/>
  </p:clrMapOvr>
  <p:transition spd="slow" advTm="2459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520" y="332655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4)Бережливая.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Мы приехали, что это за станция такая? А написано-Бережливая. Смотрите, нас встречает Фея Цветов. А, рядом с ней кто? </a:t>
            </a:r>
          </a:p>
          <a:p>
            <a:r>
              <a:rPr lang="ru-RU" dirty="0">
                <a:solidFill>
                  <a:srgbClr val="0070C0"/>
                </a:solidFill>
              </a:rPr>
              <a:t>Здравствуйте, Фея Цветов, кто с вами? Это Злой Волшебник, мои слуги поймали его. </a:t>
            </a:r>
          </a:p>
          <a:p>
            <a:r>
              <a:rPr lang="ru-RU" dirty="0">
                <a:solidFill>
                  <a:srgbClr val="0070C0"/>
                </a:solidFill>
              </a:rPr>
              <a:t>Пойдемте, в беседку и объясним правила поведения.</a:t>
            </a:r>
          </a:p>
          <a:p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dvd</a:t>
            </a:r>
            <a:r>
              <a:rPr lang="ru-RU" dirty="0">
                <a:solidFill>
                  <a:srgbClr val="0070C0"/>
                </a:solidFill>
              </a:rPr>
              <a:t>)</a:t>
            </a:r>
          </a:p>
          <a:p>
            <a:r>
              <a:rPr lang="ru-RU" b="1" dirty="0">
                <a:solidFill>
                  <a:srgbClr val="0070C0"/>
                </a:solidFill>
              </a:rPr>
              <a:t>Фея</a:t>
            </a:r>
            <a:r>
              <a:rPr lang="ru-RU" dirty="0">
                <a:solidFill>
                  <a:srgbClr val="0070C0"/>
                </a:solidFill>
              </a:rPr>
              <a:t>: На этой станции и не только надо беречь и охранять природу. Почему? (иначе, все живое погибнет-исчезнет, птицы-…, жуки-…, деревья….,вода…, солнце…</a:t>
            </a:r>
          </a:p>
          <a:p>
            <a:r>
              <a:rPr lang="ru-RU" b="1" dirty="0">
                <a:solidFill>
                  <a:srgbClr val="0070C0"/>
                </a:solidFill>
              </a:rPr>
              <a:t>Волшебник</a:t>
            </a:r>
            <a:r>
              <a:rPr lang="ru-RU" dirty="0">
                <a:solidFill>
                  <a:srgbClr val="0070C0"/>
                </a:solidFill>
              </a:rPr>
              <a:t>: А как беречь природу? </a:t>
            </a:r>
          </a:p>
          <a:p>
            <a:r>
              <a:rPr lang="ru-RU" b="1" dirty="0">
                <a:solidFill>
                  <a:srgbClr val="0070C0"/>
                </a:solidFill>
              </a:rPr>
              <a:t>Фея</a:t>
            </a:r>
            <a:r>
              <a:rPr lang="ru-RU" dirty="0">
                <a:solidFill>
                  <a:srgbClr val="0070C0"/>
                </a:solidFill>
              </a:rPr>
              <a:t>: Если, встретил в лесу Ежика (?)(дети, что надо сделать?) - посмотри на него, сфотографируй и отпусти.</a:t>
            </a:r>
          </a:p>
          <a:p>
            <a:r>
              <a:rPr lang="ru-RU" dirty="0">
                <a:solidFill>
                  <a:srgbClr val="0070C0"/>
                </a:solidFill>
              </a:rPr>
              <a:t>Зацвели одуванчики (?), пока желтые не рви их, а дождись, когда они созреют, помоги ветру.</a:t>
            </a:r>
          </a:p>
          <a:p>
            <a:r>
              <a:rPr lang="ru-RU" dirty="0">
                <a:solidFill>
                  <a:srgbClr val="0070C0"/>
                </a:solidFill>
              </a:rPr>
              <a:t>Нашел, маленького птенчика(?), посади высоко, чтобы кошка не достала и отойди, не пугай маму птицу…</a:t>
            </a:r>
          </a:p>
          <a:p>
            <a:r>
              <a:rPr lang="ru-RU" dirty="0">
                <a:solidFill>
                  <a:srgbClr val="0070C0"/>
                </a:solidFill>
              </a:rPr>
              <a:t>Услышишь, как птицы поют(?) - стой тихо и слушай, не кричи, руками  не маши…</a:t>
            </a:r>
          </a:p>
          <a:p>
            <a:r>
              <a:rPr lang="ru-RU" dirty="0">
                <a:solidFill>
                  <a:srgbClr val="0070C0"/>
                </a:solidFill>
              </a:rPr>
              <a:t>Поехал в лес, пожарил шашлыки(?) - убери за собой, собери грязь в пакет, мешок.</a:t>
            </a: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864">
        <p14:pan dir="u"/>
      </p:transition>
    </mc:Choice>
    <mc:Fallback xmlns="">
      <p:transition spd="slow" advTm="78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не\фоточки\для  презентации\Новая папка\беречь природ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1" y="880931"/>
            <a:ext cx="8062507" cy="5472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63625407"/>
      </p:ext>
    </p:extLst>
  </p:cSld>
  <p:clrMapOvr>
    <a:masterClrMapping/>
  </p:clrMapOvr>
  <p:transition spd="slow" advTm="7201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244334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2">
                    <a:lumMod val="50000"/>
                  </a:schemeClr>
                </a:solidFill>
              </a:rPr>
              <a:t>Представляет: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7">
        <p14:warp dir="in"/>
      </p:transition>
    </mc:Choice>
    <mc:Fallback xmlns="">
      <p:transition spd="slow" advTm="15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371" y="112474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66"/>
                </a:solidFill>
              </a:rPr>
              <a:t>А чтобы ты запомнил, что природу надо беречь, мы соберем вот такую эмблему…</a:t>
            </a:r>
          </a:p>
          <a:p>
            <a:r>
              <a:rPr lang="ru-RU" dirty="0">
                <a:solidFill>
                  <a:srgbClr val="0070C0"/>
                </a:solidFill>
              </a:rPr>
              <a:t>Что у нас главное? – Земля</a:t>
            </a:r>
          </a:p>
          <a:p>
            <a:r>
              <a:rPr lang="ru-RU" dirty="0">
                <a:solidFill>
                  <a:srgbClr val="0070C0"/>
                </a:solidFill>
              </a:rPr>
              <a:t>Кто хозяин Земли? – Человек</a:t>
            </a:r>
          </a:p>
          <a:p>
            <a:r>
              <a:rPr lang="ru-RU" dirty="0">
                <a:solidFill>
                  <a:srgbClr val="0070C0"/>
                </a:solidFill>
              </a:rPr>
              <a:t>Что должен охранять и беречь человек? (природу) вот такая эмблема получилась.</a:t>
            </a: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r>
              <a:rPr lang="ru-RU" dirty="0">
                <a:solidFill>
                  <a:srgbClr val="FF0066"/>
                </a:solidFill>
              </a:rPr>
              <a:t>А вы дети, запомнили? </a:t>
            </a:r>
          </a:p>
          <a:p>
            <a:r>
              <a:rPr lang="ru-RU" dirty="0">
                <a:solidFill>
                  <a:srgbClr val="0070C0"/>
                </a:solidFill>
              </a:rPr>
              <a:t>Фея: Спасибо вам дети, «….ваше время истекло», вам пора возвращаться. А за вашу помощь хочу вас поблагодарить и подарить вам подарки, цветы, пчелы, приготовили для вас конфеты, возьмите их.</a:t>
            </a:r>
          </a:p>
          <a:p>
            <a:r>
              <a:rPr lang="ru-RU" dirty="0">
                <a:solidFill>
                  <a:srgbClr val="0070C0"/>
                </a:solidFill>
              </a:rPr>
              <a:t>Где, моя волшебная палочка, вот она …. (звучит Вальс Цветов)</a:t>
            </a:r>
          </a:p>
          <a:p>
            <a:r>
              <a:rPr lang="ru-RU" dirty="0">
                <a:solidFill>
                  <a:srgbClr val="0070C0"/>
                </a:solidFill>
              </a:rPr>
              <a:t>Итог: Вам понравилось. Где мы были? Что запомнили?</a:t>
            </a: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46848"/>
      </p:ext>
    </p:extLst>
  </p:cSld>
  <p:clrMapOvr>
    <a:masterClrMapping/>
  </p:clrMapOvr>
  <p:transition spd="slow" advTm="728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мне\фоточки\для  презентации\Новая папка\эмблема 5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56242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368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253">
        <p14:reveal/>
      </p:transition>
    </mc:Choice>
    <mc:Fallback xmlns="">
      <p:transition spd="slow" advTm="32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мне\фоточки\для  презентации\Новая папка\переделочка станция  природная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9" y="692696"/>
            <a:ext cx="7797829" cy="5293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799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66">
        <p:split orient="vert"/>
      </p:transition>
    </mc:Choice>
    <mc:Fallback xmlns="">
      <p:transition spd="slow" advTm="436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мне\фоточки\для  презентации\Новая папка\пче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668194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2211892"/>
      </p:ext>
    </p:extLst>
  </p:cSld>
  <p:clrMapOvr>
    <a:masterClrMapping/>
  </p:clrMapOvr>
  <p:transition spd="slow" advTm="691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мне\фоточки\для  презентации\Новая папка\концов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4133260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1743008"/>
      </p:ext>
    </p:extLst>
  </p:cSld>
  <p:clrMapOvr>
    <a:masterClrMapping/>
  </p:clrMapOvr>
  <p:transition spd="slow" advTm="6461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мне\фоточки\для  презентации\Новая папка\для фона 4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419"/>
            <a:ext cx="8015932" cy="6018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03220821"/>
      </p:ext>
    </p:extLst>
  </p:cSld>
  <p:clrMapOvr>
    <a:masterClrMapping/>
  </p:clrMapOvr>
  <p:transition spd="slow" advTm="1703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80648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         </a:t>
            </a:r>
            <a:r>
              <a:rPr lang="ru-RU" sz="5400" dirty="0" smtClean="0">
                <a:solidFill>
                  <a:srgbClr val="00B050"/>
                </a:solidFill>
              </a:rPr>
              <a:t>Экологическая -          </a:t>
            </a:r>
          </a:p>
          <a:p>
            <a:r>
              <a:rPr lang="ru-RU" sz="5400" dirty="0">
                <a:solidFill>
                  <a:srgbClr val="00B050"/>
                </a:solidFill>
              </a:rPr>
              <a:t> </a:t>
            </a:r>
            <a:r>
              <a:rPr lang="ru-RU" sz="5400" dirty="0" smtClean="0">
                <a:solidFill>
                  <a:srgbClr val="00B050"/>
                </a:solidFill>
              </a:rPr>
              <a:t>              игра</a:t>
            </a:r>
            <a:endParaRPr lang="ru-RU" sz="5400" dirty="0">
              <a:solidFill>
                <a:srgbClr val="00B050"/>
              </a:solidFill>
            </a:endParaRPr>
          </a:p>
          <a:p>
            <a:r>
              <a:rPr lang="ru-RU" sz="5400" dirty="0">
                <a:solidFill>
                  <a:srgbClr val="FFC000"/>
                </a:solidFill>
              </a:rPr>
              <a:t>Тема: «Путешествие в страну </a:t>
            </a:r>
            <a:r>
              <a:rPr lang="ru-RU" sz="5400" dirty="0" smtClean="0">
                <a:solidFill>
                  <a:srgbClr val="FFC000"/>
                </a:solidFill>
              </a:rPr>
              <a:t>      </a:t>
            </a:r>
          </a:p>
          <a:p>
            <a:r>
              <a:rPr lang="ru-RU" sz="5400" dirty="0" smtClean="0">
                <a:solidFill>
                  <a:srgbClr val="FFC000"/>
                </a:solidFill>
              </a:rPr>
              <a:t>                       Лето</a:t>
            </a:r>
            <a:r>
              <a:rPr lang="ru-RU" sz="5400" dirty="0">
                <a:solidFill>
                  <a:srgbClr val="FFC000"/>
                </a:solidFill>
              </a:rPr>
              <a:t>»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26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94">
        <p:split orient="vert"/>
      </p:transition>
    </mc:Choice>
    <mc:Fallback xmlns="">
      <p:transition spd="slow" advTm="559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842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Цель: научить детей  ценить и беречь природу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rgbClr val="00B050"/>
                </a:solidFill>
              </a:rPr>
              <a:t>Оборудование: </a:t>
            </a:r>
            <a:r>
              <a:rPr lang="ru-RU" sz="2000" b="1" i="1" dirty="0">
                <a:solidFill>
                  <a:srgbClr val="00B050"/>
                </a:solidFill>
              </a:rPr>
              <a:t>контурное изображение поезда, кукла бибабо-Фея, Злой Волшебник, грамм. записи (песня «песенка друзей»; жужжание пчел, пение птиц; песня Солнечный круг, журчание воды, запись песни «Голубой вагон»); контур. изобр. картинок живой - неживой природы, плакат «Книга», контур Ручья, разрезанная на фрагменты картинка Солнца, набор игрушек, которые плачут, </a:t>
            </a:r>
            <a:r>
              <a:rPr lang="ru-RU" sz="2000" b="1" i="1" dirty="0" smtClean="0">
                <a:solidFill>
                  <a:srgbClr val="00B050"/>
                </a:solidFill>
              </a:rPr>
              <a:t>фотограф.: </a:t>
            </a:r>
            <a:r>
              <a:rPr lang="ru-RU" sz="2000" b="1" i="1" dirty="0">
                <a:solidFill>
                  <a:srgbClr val="00B050"/>
                </a:solidFill>
              </a:rPr>
              <a:t>ёж, птица, одуванчики, мусор убирают в мешок; конфеты с изобр. пчелы или цветка; </a:t>
            </a:r>
            <a:r>
              <a:rPr lang="ru-RU" sz="2000" b="1" i="1" dirty="0" smtClean="0">
                <a:solidFill>
                  <a:srgbClr val="00B050"/>
                </a:solidFill>
              </a:rPr>
              <a:t>состав. </a:t>
            </a:r>
            <a:r>
              <a:rPr lang="ru-RU" sz="2000" b="1" i="1" dirty="0">
                <a:solidFill>
                  <a:srgbClr val="00B050"/>
                </a:solidFill>
              </a:rPr>
              <a:t>эмблемы: глобус, человечек, дубовый лист, солнце. 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374114"/>
      </p:ext>
    </p:extLst>
  </p:cSld>
  <p:clrMapOvr>
    <a:masterClrMapping/>
  </p:clrMapOvr>
  <p:transition spd="slow" advTm="526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70C0"/>
                </a:solidFill>
              </a:rPr>
              <a:t>Восп.: Мы с вами отправляемся в путешествие на поезде, в Экологическую страну Лето. Что такое Лето? А что такое экология?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Экология – наука, которая  учит нас бережно относиться к окружающему миру. То, что мы сегодня увидим, относится к времени года - Лето.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Посмотрите, вот в каких красивых  вагончиках  мы поедем.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Все готовы? Можно отправляться в путешествие?  Как будет разгоняться поезд? (чух-чух) (звучит запись  песня «Песенка друзей») дети поют.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9">
        <p14:prism/>
      </p:transition>
    </mc:Choice>
    <mc:Fallback xmlns="">
      <p:transition spd="slow" advTm="62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мне\фоточки\для  презентации\Новая папка\перделочка 1 стра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8" y="654050"/>
            <a:ext cx="8069510" cy="5802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688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06">
        <p14:prism/>
      </p:transition>
    </mc:Choice>
    <mc:Fallback xmlns="">
      <p:transition spd="slow" advTm="46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1)Природная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Восп</a:t>
            </a:r>
            <a:r>
              <a:rPr lang="ru-RU" dirty="0" smtClean="0">
                <a:solidFill>
                  <a:srgbClr val="0070C0"/>
                </a:solidFill>
              </a:rPr>
              <a:t>.: </a:t>
            </a:r>
            <a:r>
              <a:rPr lang="ru-RU" dirty="0">
                <a:solidFill>
                  <a:srgbClr val="0070C0"/>
                </a:solidFill>
              </a:rPr>
              <a:t>Вот мы и приехали, мы прибыли на станцию  «Природная».</a:t>
            </a:r>
          </a:p>
          <a:p>
            <a:r>
              <a:rPr lang="ru-RU" dirty="0">
                <a:solidFill>
                  <a:srgbClr val="0070C0"/>
                </a:solidFill>
              </a:rPr>
              <a:t>(Включить запись жужжание пчел, жуков, пение птиц)</a:t>
            </a:r>
          </a:p>
          <a:p>
            <a:r>
              <a:rPr lang="ru-RU" dirty="0">
                <a:solidFill>
                  <a:srgbClr val="0070C0"/>
                </a:solidFill>
              </a:rPr>
              <a:t>Как хорошо, поют птицы, стрекочут кузнечики, светит солнце, журчит ручеек, дует ласковый ветерок.</a:t>
            </a:r>
          </a:p>
          <a:p>
            <a:r>
              <a:rPr lang="ru-RU" dirty="0">
                <a:solidFill>
                  <a:srgbClr val="0070C0"/>
                </a:solidFill>
              </a:rPr>
              <a:t>(встречает Фея цветов - кукла - Бибабо) </a:t>
            </a:r>
          </a:p>
          <a:p>
            <a:r>
              <a:rPr lang="ru-RU" b="1" dirty="0">
                <a:solidFill>
                  <a:srgbClr val="0070C0"/>
                </a:solidFill>
              </a:rPr>
              <a:t>Фея</a:t>
            </a:r>
            <a:r>
              <a:rPr lang="ru-RU" dirty="0">
                <a:solidFill>
                  <a:srgbClr val="0070C0"/>
                </a:solidFill>
              </a:rPr>
              <a:t>: Здравствуйте, ребята, вы меня помните? Да, я Фея цветов. Здесь все мои владения камни,  жуки, червяки, и цветы все мои слуги, но опять в мои владенья влез злой волшебник и всех перемешал: камни, цветы, деревья, животных. Помогите мне собрать всех моих слуг. Собрать вам надо так: сначала, я хочу узнать, вы знаете, что такое живая и неживая природа?</a:t>
            </a:r>
          </a:p>
          <a:p>
            <a:r>
              <a:rPr lang="ru-RU" dirty="0">
                <a:solidFill>
                  <a:srgbClr val="0070C0"/>
                </a:solidFill>
              </a:rPr>
              <a:t>Живая природа, это какая природа? Неживая? Какие вы умные, у вас все получится!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Восп</a:t>
            </a:r>
            <a:r>
              <a:rPr lang="ru-RU" dirty="0" smtClean="0">
                <a:solidFill>
                  <a:srgbClr val="0070C0"/>
                </a:solidFill>
              </a:rPr>
              <a:t>: </a:t>
            </a:r>
            <a:r>
              <a:rPr lang="ru-RU" dirty="0">
                <a:solidFill>
                  <a:srgbClr val="0070C0"/>
                </a:solidFill>
              </a:rPr>
              <a:t>Соберите картинки, каждый подойдет и возьмет одну картинку и прикрепит ее там, где нужно (в живую и неживую природу) </a:t>
            </a:r>
          </a:p>
          <a:p>
            <a:r>
              <a:rPr lang="ru-RU" dirty="0">
                <a:solidFill>
                  <a:srgbClr val="0070C0"/>
                </a:solidFill>
              </a:rPr>
              <a:t>Фея: Хорошо, справились, спасибо вам, надеюсь, волшебник  больше не перепутает, ну, а если опять….</a:t>
            </a:r>
          </a:p>
          <a:p>
            <a:r>
              <a:rPr lang="ru-RU" dirty="0">
                <a:solidFill>
                  <a:srgbClr val="0070C0"/>
                </a:solidFill>
              </a:rPr>
              <a:t>Я знаю, что вы путешествуете? Отправляйтесь. На какую станцию, вы едете? </a:t>
            </a:r>
          </a:p>
          <a:p>
            <a:r>
              <a:rPr lang="ru-RU" b="1" dirty="0">
                <a:solidFill>
                  <a:srgbClr val="0070C0"/>
                </a:solidFill>
              </a:rPr>
              <a:t>Восп</a:t>
            </a:r>
            <a:r>
              <a:rPr lang="ru-RU" dirty="0">
                <a:solidFill>
                  <a:srgbClr val="0070C0"/>
                </a:solidFill>
              </a:rPr>
              <a:t>: след.  станция  «Солнечная» (поют песню «Голубой вагон</a:t>
            </a:r>
            <a:r>
              <a:rPr lang="ru-RU" sz="2000" dirty="0">
                <a:solidFill>
                  <a:srgbClr val="0070C0"/>
                </a:solidFill>
              </a:rPr>
              <a:t>»)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77">
        <p14:prism/>
      </p:transition>
    </mc:Choice>
    <mc:Fallback xmlns="">
      <p:transition spd="slow" advTm="5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мне\фоточки\для  презентации\Новая папка\передви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668"/>
            <a:ext cx="8045400" cy="603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020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248">
        <p14:vortex dir="r"/>
      </p:transition>
    </mc:Choice>
    <mc:Fallback xmlns="">
      <p:transition spd="slow" advTm="42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431</TotalTime>
  <Words>1062</Words>
  <Application>Microsoft Office PowerPoint</Application>
  <PresentationFormat>Экран (4:3)</PresentationFormat>
  <Paragraphs>72</Paragraphs>
  <Slides>24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утренник-игра Тема: «Путешествие в страну Лето»</dc:title>
  <dc:creator>180</dc:creator>
  <cp:lastModifiedBy>180</cp:lastModifiedBy>
  <cp:revision>21</cp:revision>
  <dcterms:created xsi:type="dcterms:W3CDTF">2013-06-09T21:50:07Z</dcterms:created>
  <dcterms:modified xsi:type="dcterms:W3CDTF">2013-10-06T10:49:52Z</dcterms:modified>
</cp:coreProperties>
</file>