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5" r:id="rId4"/>
    <p:sldId id="257" r:id="rId5"/>
    <p:sldId id="259" r:id="rId6"/>
    <p:sldId id="277" r:id="rId7"/>
    <p:sldId id="266" r:id="rId8"/>
    <p:sldId id="260" r:id="rId9"/>
    <p:sldId id="262" r:id="rId10"/>
    <p:sldId id="278" r:id="rId11"/>
    <p:sldId id="261" r:id="rId12"/>
    <p:sldId id="263" r:id="rId13"/>
    <p:sldId id="273" r:id="rId14"/>
    <p:sldId id="274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3300"/>
    <a:srgbClr val="006600"/>
    <a:srgbClr val="6699FF"/>
    <a:srgbClr val="0033CC"/>
    <a:srgbClr val="99FFCC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1928" autoAdjust="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C06A2-FA28-4577-AAB3-77CAE35FB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7D79-24F7-4174-9F6D-0D38358CA9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5456-667E-4DCA-A750-154C29CB4F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F08FF-91F6-4A89-BA3F-B5B0BFD45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794A5-33DA-4D84-B805-626BC2A4A0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E4C2A-8FAC-44E7-BA50-156B2A93D4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A50D9-059E-4E42-95BF-2C491584EE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A11EA-66B4-4527-8305-BAADB4D8B3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1EFBF-87AD-4682-84DE-C123F72398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C3E6B-D314-44BA-8CFD-F76A598C2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AA2D5-1705-4AA6-8825-AEE53CE05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881E39-31FA-482C-82E1-C8B106F9EA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12" Type="http://schemas.openxmlformats.org/officeDocument/2006/relationships/image" Target="../media/image110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11" Type="http://schemas.openxmlformats.org/officeDocument/2006/relationships/image" Target="../media/image109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13" Type="http://schemas.openxmlformats.org/officeDocument/2006/relationships/image" Target="../media/image122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12" Type="http://schemas.openxmlformats.org/officeDocument/2006/relationships/image" Target="../media/image121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13" Type="http://schemas.openxmlformats.org/officeDocument/2006/relationships/image" Target="../media/image134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12" Type="http://schemas.openxmlformats.org/officeDocument/2006/relationships/image" Target="../media/image133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11" Type="http://schemas.openxmlformats.org/officeDocument/2006/relationships/image" Target="../media/image132.jpeg"/><Relationship Id="rId5" Type="http://schemas.openxmlformats.org/officeDocument/2006/relationships/image" Target="../media/image126.jpeg"/><Relationship Id="rId10" Type="http://schemas.openxmlformats.org/officeDocument/2006/relationships/image" Target="../media/image131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Relationship Id="rId14" Type="http://schemas.openxmlformats.org/officeDocument/2006/relationships/image" Target="../media/image1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eg"/><Relationship Id="rId5" Type="http://schemas.openxmlformats.org/officeDocument/2006/relationships/image" Target="../media/image139.png"/><Relationship Id="rId4" Type="http://schemas.openxmlformats.org/officeDocument/2006/relationships/image" Target="../media/image1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0п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 rot="-317256">
            <a:off x="419100" y="4435475"/>
            <a:ext cx="8675688" cy="2089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66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30172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Мордва-народ с богатой историей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9725"/>
            <a:ext cx="1892300" cy="2708275"/>
          </a:xfrm>
          <a:prstGeom prst="rect">
            <a:avLst/>
          </a:prstGeom>
          <a:noFill/>
        </p:spPr>
      </p:pic>
      <p:pic>
        <p:nvPicPr>
          <p:cNvPr id="24581" name="Picture 5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9" y="0"/>
            <a:ext cx="3786182" cy="3500438"/>
          </a:xfrm>
          <a:prstGeom prst="rect">
            <a:avLst/>
          </a:prstGeom>
          <a:noFill/>
        </p:spPr>
      </p:pic>
      <p:pic>
        <p:nvPicPr>
          <p:cNvPr id="24583" name="Picture 7" descr="328a258d52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0"/>
            <a:ext cx="3571900" cy="3500422"/>
          </a:xfrm>
          <a:prstGeom prst="rect">
            <a:avLst/>
          </a:prstGeom>
          <a:noFill/>
        </p:spPr>
      </p:pic>
      <p:pic>
        <p:nvPicPr>
          <p:cNvPr id="24584" name="Picture 8" descr="mord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16100" cy="2420938"/>
          </a:xfrm>
          <a:prstGeom prst="rect">
            <a:avLst/>
          </a:prstGeom>
          <a:noFill/>
        </p:spPr>
      </p:pic>
      <p:pic>
        <p:nvPicPr>
          <p:cNvPr id="24585" name="Picture 9" descr="28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20938"/>
            <a:ext cx="1763713" cy="1728787"/>
          </a:xfrm>
          <a:prstGeom prst="rect">
            <a:avLst/>
          </a:prstGeom>
          <a:noFill/>
        </p:spPr>
      </p:pic>
      <p:pic>
        <p:nvPicPr>
          <p:cNvPr id="24589" name="Picture 13" descr="s627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3500439"/>
            <a:ext cx="2160588" cy="3357562"/>
          </a:xfrm>
          <a:prstGeom prst="rect">
            <a:avLst/>
          </a:prstGeom>
          <a:noFill/>
        </p:spPr>
      </p:pic>
      <p:pic>
        <p:nvPicPr>
          <p:cNvPr id="24590" name="Picture 14" descr="�����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3500438"/>
            <a:ext cx="3071803" cy="3357562"/>
          </a:xfrm>
          <a:prstGeom prst="rect">
            <a:avLst/>
          </a:prstGeom>
          <a:noFill/>
        </p:spPr>
      </p:pic>
      <p:pic>
        <p:nvPicPr>
          <p:cNvPr id="24591" name="Picture 15" descr="1401-3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8325" y="3500439"/>
            <a:ext cx="2225675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597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3214710" cy="1611313"/>
          </a:xfrm>
          <a:prstGeom prst="rect">
            <a:avLst/>
          </a:prstGeom>
          <a:noFill/>
        </p:spPr>
      </p:pic>
      <p:pic>
        <p:nvPicPr>
          <p:cNvPr id="7175" name="Picture 7" descr="j1425_12096583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403850"/>
            <a:ext cx="1655762" cy="1454150"/>
          </a:xfrm>
          <a:prstGeom prst="rect">
            <a:avLst/>
          </a:prstGeom>
          <a:noFill/>
        </p:spPr>
      </p:pic>
      <p:pic>
        <p:nvPicPr>
          <p:cNvPr id="7177" name="Picture 9" descr="tyk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1" y="0"/>
            <a:ext cx="3500430" cy="2160588"/>
          </a:xfrm>
          <a:prstGeom prst="rect">
            <a:avLst/>
          </a:prstGeom>
          <a:noFill/>
        </p:spPr>
      </p:pic>
      <p:pic>
        <p:nvPicPr>
          <p:cNvPr id="7181" name="Picture 13" descr="0_1c9fc0445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071678"/>
            <a:ext cx="3214710" cy="1647825"/>
          </a:xfrm>
          <a:prstGeom prst="rect">
            <a:avLst/>
          </a:prstGeom>
          <a:noFill/>
        </p:spPr>
      </p:pic>
      <p:pic>
        <p:nvPicPr>
          <p:cNvPr id="7182" name="Picture 14" descr="0_1c9fc10445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3463"/>
            <a:ext cx="2928926" cy="1646237"/>
          </a:xfrm>
          <a:prstGeom prst="rect">
            <a:avLst/>
          </a:prstGeom>
          <a:noFill/>
        </p:spPr>
      </p:pic>
      <p:pic>
        <p:nvPicPr>
          <p:cNvPr id="7183" name="Picture 15" descr="0_1c9fc_750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16113"/>
            <a:ext cx="2928926" cy="1698625"/>
          </a:xfrm>
          <a:prstGeom prst="rect">
            <a:avLst/>
          </a:prstGeom>
          <a:noFill/>
        </p:spPr>
      </p:pic>
      <p:pic>
        <p:nvPicPr>
          <p:cNvPr id="7186" name="Picture 18" descr="2cf8960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627413" cy="1952625"/>
          </a:xfrm>
          <a:prstGeom prst="rect">
            <a:avLst/>
          </a:prstGeom>
          <a:noFill/>
        </p:spPr>
      </p:pic>
      <p:pic>
        <p:nvPicPr>
          <p:cNvPr id="7189" name="Picture 21" descr="86afd256ecbd52db3747d7137f8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2143117"/>
            <a:ext cx="3000364" cy="4714884"/>
          </a:xfrm>
          <a:prstGeom prst="rect">
            <a:avLst/>
          </a:prstGeom>
          <a:noFill/>
        </p:spPr>
      </p:pic>
      <p:pic>
        <p:nvPicPr>
          <p:cNvPr id="7190" name="Picture 22" descr="31030-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0"/>
            <a:ext cx="2000264" cy="2000240"/>
          </a:xfrm>
          <a:prstGeom prst="rect">
            <a:avLst/>
          </a:prstGeom>
          <a:noFill/>
        </p:spPr>
      </p:pic>
      <p:pic>
        <p:nvPicPr>
          <p:cNvPr id="7191" name="Picture 23" descr="48163947_1251649495_medvezhilapu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95513" y="5181600"/>
            <a:ext cx="2519362" cy="1676400"/>
          </a:xfrm>
          <a:prstGeom prst="rect">
            <a:avLst/>
          </a:prstGeom>
          <a:noFill/>
        </p:spPr>
      </p:pic>
      <p:pic>
        <p:nvPicPr>
          <p:cNvPr id="7192" name="Picture 24" descr="c9fc_75010445_X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183188"/>
            <a:ext cx="2339975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asken_Ozks_i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2600"/>
            <a:ext cx="3286116" cy="2565400"/>
          </a:xfrm>
          <a:prstGeom prst="rect">
            <a:avLst/>
          </a:prstGeom>
          <a:noFill/>
        </p:spPr>
      </p:pic>
      <p:pic>
        <p:nvPicPr>
          <p:cNvPr id="9224" name="Picture 8" descr="history-tradition-earth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87488" cy="2060575"/>
          </a:xfrm>
          <a:prstGeom prst="rect">
            <a:avLst/>
          </a:prstGeom>
          <a:noFill/>
        </p:spPr>
      </p:pic>
      <p:pic>
        <p:nvPicPr>
          <p:cNvPr id="9225" name="Picture 9" descr="history-tradition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7" y="4319588"/>
            <a:ext cx="3552834" cy="2565400"/>
          </a:xfrm>
          <a:prstGeom prst="rect">
            <a:avLst/>
          </a:prstGeom>
          <a:noFill/>
        </p:spPr>
      </p:pic>
      <p:pic>
        <p:nvPicPr>
          <p:cNvPr id="9227" name="Picture 11" descr="962c501231e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500306"/>
            <a:ext cx="2786082" cy="1857388"/>
          </a:xfrm>
          <a:prstGeom prst="rect">
            <a:avLst/>
          </a:prstGeom>
          <a:noFill/>
        </p:spPr>
      </p:pic>
      <p:pic>
        <p:nvPicPr>
          <p:cNvPr id="9229" name="Picture 13" descr="9599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0"/>
            <a:ext cx="1857388" cy="2492375"/>
          </a:xfrm>
          <a:prstGeom prst="rect">
            <a:avLst/>
          </a:prstGeom>
          <a:noFill/>
        </p:spPr>
      </p:pic>
      <p:pic>
        <p:nvPicPr>
          <p:cNvPr id="9230" name="Picture 14" descr="1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60575"/>
            <a:ext cx="1547813" cy="2305050"/>
          </a:xfrm>
          <a:prstGeom prst="rect">
            <a:avLst/>
          </a:prstGeom>
          <a:noFill/>
        </p:spPr>
      </p:pic>
      <p:pic>
        <p:nvPicPr>
          <p:cNvPr id="9231" name="Picture 15" descr="95993119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428868"/>
            <a:ext cx="2571768" cy="1857388"/>
          </a:xfrm>
          <a:prstGeom prst="rect">
            <a:avLst/>
          </a:prstGeom>
          <a:noFill/>
        </p:spPr>
      </p:pic>
      <p:pic>
        <p:nvPicPr>
          <p:cNvPr id="9234" name="Picture 18" descr="moksha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0"/>
            <a:ext cx="3643338" cy="2500306"/>
          </a:xfrm>
          <a:prstGeom prst="rect">
            <a:avLst/>
          </a:prstGeom>
          <a:noFill/>
        </p:spPr>
      </p:pic>
      <p:pic>
        <p:nvPicPr>
          <p:cNvPr id="9235" name="Picture 19" descr="a361960f8454c53d31b1262ed01bfa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0"/>
            <a:ext cx="2124075" cy="1654175"/>
          </a:xfrm>
          <a:prstGeom prst="rect">
            <a:avLst/>
          </a:prstGeom>
          <a:noFill/>
        </p:spPr>
      </p:pic>
      <p:pic>
        <p:nvPicPr>
          <p:cNvPr id="9236" name="Picture 20" descr="news-gRcUnUZWi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29454" y="1628775"/>
            <a:ext cx="2214546" cy="2016125"/>
          </a:xfrm>
          <a:prstGeom prst="rect">
            <a:avLst/>
          </a:prstGeom>
          <a:noFill/>
        </p:spPr>
      </p:pic>
      <p:pic>
        <p:nvPicPr>
          <p:cNvPr id="9237" name="Picture 21" descr="95993119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29425" y="3644900"/>
            <a:ext cx="2314575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1ee7a2f3b7cd0e4d27af76cbb5e77e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2952750" cy="3214686"/>
          </a:xfrm>
          <a:prstGeom prst="rect">
            <a:avLst/>
          </a:prstGeom>
          <a:noFill/>
        </p:spPr>
      </p:pic>
      <p:pic>
        <p:nvPicPr>
          <p:cNvPr id="19463" name="Picture 7" descr="14_janv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0"/>
            <a:ext cx="2014538" cy="3357562"/>
          </a:xfrm>
          <a:prstGeom prst="rect">
            <a:avLst/>
          </a:prstGeom>
          <a:noFill/>
        </p:spPr>
      </p:pic>
      <p:pic>
        <p:nvPicPr>
          <p:cNvPr id="19465" name="Picture 9" descr="82a07b3443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4763"/>
            <a:ext cx="2195513" cy="1773237"/>
          </a:xfrm>
          <a:prstGeom prst="rect">
            <a:avLst/>
          </a:prstGeom>
          <a:noFill/>
        </p:spPr>
      </p:pic>
      <p:pic>
        <p:nvPicPr>
          <p:cNvPr id="19466" name="Picture 10" descr="728cfcbfb4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86124"/>
            <a:ext cx="2376487" cy="3571876"/>
          </a:xfrm>
          <a:prstGeom prst="rect">
            <a:avLst/>
          </a:prstGeom>
          <a:noFill/>
        </p:spPr>
      </p:pic>
      <p:pic>
        <p:nvPicPr>
          <p:cNvPr id="19467" name="Picture 11" descr="17118_ef7a4e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125" y="0"/>
            <a:ext cx="1666875" cy="2060575"/>
          </a:xfrm>
          <a:prstGeom prst="rect">
            <a:avLst/>
          </a:prstGeom>
          <a:noFill/>
        </p:spPr>
      </p:pic>
      <p:pic>
        <p:nvPicPr>
          <p:cNvPr id="19470" name="Picture 14" descr="object_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357563"/>
            <a:ext cx="2500298" cy="1763712"/>
          </a:xfrm>
          <a:prstGeom prst="rect">
            <a:avLst/>
          </a:prstGeom>
          <a:noFill/>
        </p:spPr>
      </p:pic>
      <p:pic>
        <p:nvPicPr>
          <p:cNvPr id="19475" name="Picture 19" descr="z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3357562"/>
            <a:ext cx="2232025" cy="3475038"/>
          </a:xfrm>
          <a:prstGeom prst="rect">
            <a:avLst/>
          </a:prstGeom>
          <a:noFill/>
        </p:spPr>
      </p:pic>
      <p:pic>
        <p:nvPicPr>
          <p:cNvPr id="19476" name="Picture 20" descr="0_173c4_14722f49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5048250"/>
            <a:ext cx="2411412" cy="1809750"/>
          </a:xfrm>
          <a:prstGeom prst="rect">
            <a:avLst/>
          </a:prstGeom>
          <a:noFill/>
        </p:spPr>
      </p:pic>
      <p:pic>
        <p:nvPicPr>
          <p:cNvPr id="19479" name="Picture 23" descr="SONJA-C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3709988"/>
            <a:ext cx="2357422" cy="1319212"/>
          </a:xfrm>
          <a:prstGeom prst="rect">
            <a:avLst/>
          </a:prstGeom>
          <a:noFill/>
        </p:spPr>
      </p:pic>
      <p:pic>
        <p:nvPicPr>
          <p:cNvPr id="19481" name="Picture 25" descr="kaban_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627313" cy="1924050"/>
          </a:xfrm>
          <a:prstGeom prst="rect">
            <a:avLst/>
          </a:prstGeom>
          <a:noFill/>
        </p:spPr>
      </p:pic>
      <p:pic>
        <p:nvPicPr>
          <p:cNvPr id="19482" name="Picture 26" descr="Hunting Belarus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9" y="2082800"/>
            <a:ext cx="2357422" cy="1616075"/>
          </a:xfrm>
          <a:prstGeom prst="rect">
            <a:avLst/>
          </a:prstGeom>
          <a:noFill/>
        </p:spPr>
      </p:pic>
      <p:pic>
        <p:nvPicPr>
          <p:cNvPr id="19483" name="Picture 27" descr="06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916113"/>
            <a:ext cx="2714612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05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213" y="2786058"/>
            <a:ext cx="2165350" cy="4071942"/>
          </a:xfrm>
          <a:prstGeom prst="rect">
            <a:avLst/>
          </a:prstGeom>
          <a:noFill/>
        </p:spPr>
      </p:pic>
      <p:pic>
        <p:nvPicPr>
          <p:cNvPr id="20485" name="Picture 5" descr="Stepan-Erz__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221163"/>
            <a:ext cx="1971675" cy="2636837"/>
          </a:xfrm>
          <a:prstGeom prst="rect">
            <a:avLst/>
          </a:prstGeom>
          <a:noFill/>
        </p:spPr>
      </p:pic>
      <p:pic>
        <p:nvPicPr>
          <p:cNvPr id="20486" name="Picture 6" descr="никон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0"/>
            <a:ext cx="1492250" cy="2786058"/>
          </a:xfrm>
          <a:prstGeom prst="rect">
            <a:avLst/>
          </a:prstGeom>
          <a:noFill/>
        </p:spPr>
      </p:pic>
      <p:pic>
        <p:nvPicPr>
          <p:cNvPr id="20487" name="Picture 7" descr="vechny_og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0"/>
            <a:ext cx="3779837" cy="2786058"/>
          </a:xfrm>
          <a:prstGeom prst="rect">
            <a:avLst/>
          </a:prstGeom>
          <a:noFill/>
        </p:spPr>
      </p:pic>
      <p:pic>
        <p:nvPicPr>
          <p:cNvPr id="20488" name="Picture 8" descr="IMG_10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7775" y="4797425"/>
            <a:ext cx="1546225" cy="2060575"/>
          </a:xfrm>
          <a:prstGeom prst="rect">
            <a:avLst/>
          </a:prstGeom>
          <a:noFill/>
        </p:spPr>
      </p:pic>
      <p:pic>
        <p:nvPicPr>
          <p:cNvPr id="20489" name="Picture 9" descr="DSCN31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6058"/>
            <a:ext cx="1492250" cy="2416180"/>
          </a:xfrm>
          <a:prstGeom prst="rect">
            <a:avLst/>
          </a:prstGeom>
          <a:noFill/>
        </p:spPr>
      </p:pic>
      <p:pic>
        <p:nvPicPr>
          <p:cNvPr id="20490" name="Picture 10" descr="44465297_23716547_800pxSobornaya_ploschad_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555875" cy="2786058"/>
          </a:xfrm>
          <a:prstGeom prst="rect">
            <a:avLst/>
          </a:prstGeom>
          <a:noFill/>
        </p:spPr>
      </p:pic>
      <p:pic>
        <p:nvPicPr>
          <p:cNvPr id="20492" name="Picture 12" descr="7423fef9d9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2786058"/>
            <a:ext cx="2627312" cy="2038355"/>
          </a:xfrm>
          <a:prstGeom prst="rect">
            <a:avLst/>
          </a:prstGeom>
          <a:noFill/>
        </p:spPr>
      </p:pic>
      <p:pic>
        <p:nvPicPr>
          <p:cNvPr id="20493" name="Picture 13" descr="0009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55875" y="0"/>
            <a:ext cx="1436688" cy="2857496"/>
          </a:xfrm>
          <a:prstGeom prst="rect">
            <a:avLst/>
          </a:prstGeom>
          <a:noFill/>
        </p:spPr>
      </p:pic>
      <p:pic>
        <p:nvPicPr>
          <p:cNvPr id="20494" name="Picture 14" descr="0a08d865fe5919431540398d086be0f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4846638"/>
            <a:ext cx="1509712" cy="2011362"/>
          </a:xfrm>
          <a:prstGeom prst="rect">
            <a:avLst/>
          </a:prstGeom>
          <a:noFill/>
        </p:spPr>
      </p:pic>
      <p:pic>
        <p:nvPicPr>
          <p:cNvPr id="20496" name="Picture 16" descr="Памятник семье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76375" y="2786058"/>
            <a:ext cx="1376363" cy="2405067"/>
          </a:xfrm>
          <a:prstGeom prst="rect">
            <a:avLst/>
          </a:prstGeom>
          <a:noFill/>
        </p:spPr>
      </p:pic>
      <p:pic>
        <p:nvPicPr>
          <p:cNvPr id="20497" name="Picture 17" descr="20040517_b-202-monum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203825"/>
            <a:ext cx="2700338" cy="1654175"/>
          </a:xfrm>
          <a:prstGeom prst="rect">
            <a:avLst/>
          </a:prstGeom>
          <a:noFill/>
        </p:spPr>
      </p:pic>
      <p:pic>
        <p:nvPicPr>
          <p:cNvPr id="20500" name="Picture 20" descr="0009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00338" y="2857496"/>
            <a:ext cx="2016125" cy="150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099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24313"/>
            <a:ext cx="478790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ge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7905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620963"/>
            <a:ext cx="2413000" cy="13128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44" name="Picture 12" descr="mordovy_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450"/>
            <a:ext cx="442753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12441391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36838"/>
            <a:ext cx="2339975" cy="131762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18446" name="Picture 14" descr="mordoviya_emblem(1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1557338"/>
            <a:ext cx="9493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716463" y="0"/>
            <a:ext cx="4427537" cy="6858000"/>
          </a:xfrm>
          <a:noFill/>
          <a:ln/>
        </p:spPr>
        <p:txBody>
          <a:bodyPr/>
          <a:lstStyle/>
          <a:p>
            <a:pPr marL="0" indent="0" defTabSz="360363">
              <a:lnSpc>
                <a:spcPct val="80000"/>
              </a:lnSpc>
              <a:buFontTx/>
              <a:buNone/>
            </a:pPr>
            <a:r>
              <a:rPr lang="ru-RU" sz="1600" b="1">
                <a:latin typeface="Harlow Solid Italic" pitchFamily="82" charset="0"/>
              </a:rPr>
              <a:t>	</a:t>
            </a:r>
          </a:p>
          <a:p>
            <a:pPr marL="0" indent="0" defTabSz="360363">
              <a:lnSpc>
                <a:spcPct val="80000"/>
              </a:lnSpc>
              <a:buFontTx/>
              <a:buNone/>
            </a:pPr>
            <a:endParaRPr lang="ru-RU" sz="1600" b="1">
              <a:latin typeface="Harlow Solid Italic" pitchFamily="82" charset="0"/>
            </a:endParaRPr>
          </a:p>
          <a:p>
            <a:pPr marL="0" indent="0" defTabSz="360363">
              <a:lnSpc>
                <a:spcPct val="80000"/>
              </a:lnSpc>
              <a:buFontTx/>
              <a:buNone/>
            </a:pPr>
            <a:r>
              <a:rPr lang="ru-RU" sz="1600" b="1">
                <a:solidFill>
                  <a:srgbClr val="0000CC"/>
                </a:solidFill>
                <a:latin typeface="Harlow Solid Italic" pitchFamily="82" charset="0"/>
              </a:rPr>
              <a:t>	</a:t>
            </a:r>
            <a:r>
              <a:rPr lang="ru-RU" sz="1800" b="1" i="1">
                <a:solidFill>
                  <a:srgbClr val="0033CC"/>
                </a:solidFill>
                <a:latin typeface="Times New Roman" pitchFamily="18" charset="0"/>
              </a:rPr>
              <a:t>На широких просторах между Волгой и Уралом, в междуречье Оки и Суры раскинулась древняя земля Мордовия. </a:t>
            </a:r>
          </a:p>
          <a:p>
            <a:pPr marL="0" indent="0" defTabSz="360363">
              <a:lnSpc>
                <a:spcPct val="80000"/>
              </a:lnSpc>
              <a:buFontTx/>
              <a:buNone/>
            </a:pPr>
            <a:r>
              <a:rPr lang="ru-RU" sz="1800" b="1" i="1">
                <a:solidFill>
                  <a:srgbClr val="0033CC"/>
                </a:solidFill>
                <a:latin typeface="Times New Roman" pitchFamily="18" charset="0"/>
              </a:rPr>
              <a:t>	С далеких времен мордовский край навечно вошел в состав России. Около шести веков живут рядом, плечом к плечу, народы — братья — мордовский и русский. </a:t>
            </a:r>
          </a:p>
          <a:p>
            <a:pPr marL="0" indent="0" defTabSz="360363">
              <a:lnSpc>
                <a:spcPct val="80000"/>
              </a:lnSpc>
              <a:buFontTx/>
              <a:buNone/>
            </a:pPr>
            <a:r>
              <a:rPr lang="ru-RU" sz="1800" b="1" i="1">
                <a:solidFill>
                  <a:srgbClr val="0033CC"/>
                </a:solidFill>
                <a:latin typeface="Times New Roman" pitchFamily="18" charset="0"/>
              </a:rPr>
              <a:t>	Богата  Мордовия кладовыми своей земли, зверями и птицами. Неширокой полосой протянулась с запада на восток зеленая Мордовия. Зеленая на карте, зеленая в действительности. Посреди славянского моря — островок звучных мордовских названий: Явас, Потьма, Лямбирь. Россия всегда славилась своими просторами и широкой душой русского человека. И Мордовия в этом отношении не исключение.</a:t>
            </a:r>
          </a:p>
          <a:p>
            <a:pPr marL="0" indent="0" defTabSz="360363">
              <a:lnSpc>
                <a:spcPct val="80000"/>
              </a:lnSpc>
              <a:buFontTx/>
              <a:buNone/>
            </a:pPr>
            <a:r>
              <a:rPr lang="ru-RU" sz="1800" b="1" i="1">
                <a:solidFill>
                  <a:srgbClr val="0033CC"/>
                </a:solidFill>
                <a:latin typeface="Times New Roman" pitchFamily="18" charset="0"/>
              </a:rPr>
              <a:t>	 А если вы хотите окунуться в атмосферу древности, почувствовать себя настоящим первобытным человеком, опять же, Мордовия — это то, что вам нужно!</a:t>
            </a:r>
          </a:p>
        </p:txBody>
      </p:sp>
      <p:pic>
        <p:nvPicPr>
          <p:cNvPr id="9" name="Picture 5" descr="Презентация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928670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ru-RU" sz="4000" b="1" i="1" dirty="0" smtClean="0">
                <a:latin typeface="Times New Roman" pitchFamily="18" charset="0"/>
              </a:rPr>
              <a:t>Народ жив, пока жива его национальная Культура:</a:t>
            </a:r>
          </a:p>
          <a:p>
            <a:pPr marL="0" indent="0">
              <a:buFontTx/>
              <a:buNone/>
            </a:pPr>
            <a:r>
              <a:rPr lang="ru-RU" sz="4000" b="1" i="1" dirty="0" smtClean="0">
                <a:latin typeface="Times New Roman" pitchFamily="18" charset="0"/>
              </a:rPr>
              <a:t> язык, искусство, традиции, обычаи, легенды и, </a:t>
            </a:r>
          </a:p>
          <a:p>
            <a:pPr marL="0" indent="0">
              <a:buFontTx/>
              <a:buNone/>
            </a:pPr>
            <a:r>
              <a:rPr lang="ru-RU" sz="4000" b="1" i="1" dirty="0" smtClean="0">
                <a:latin typeface="Times New Roman" pitchFamily="18" charset="0"/>
              </a:rPr>
              <a:t>конечно же, духовность…</a:t>
            </a:r>
            <a:endParaRPr lang="ru-RU" sz="4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0_e89f_9c59f7a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487" y="-26988"/>
            <a:ext cx="2826514" cy="2098666"/>
          </a:xfrm>
          <a:prstGeom prst="rect">
            <a:avLst/>
          </a:prstGeom>
          <a:noFill/>
        </p:spPr>
      </p:pic>
      <p:pic>
        <p:nvPicPr>
          <p:cNvPr id="2056" name="Picture 8" descr="31r5eo-au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5084763"/>
            <a:ext cx="2771775" cy="1773237"/>
          </a:xfrm>
          <a:prstGeom prst="rect">
            <a:avLst/>
          </a:prstGeom>
          <a:noFill/>
        </p:spPr>
      </p:pic>
      <p:pic>
        <p:nvPicPr>
          <p:cNvPr id="2063" name="Picture 15" descr="0924844ca07ae43f38ccf5654af127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11413" cy="1838325"/>
          </a:xfrm>
          <a:prstGeom prst="rect">
            <a:avLst/>
          </a:prstGeom>
          <a:noFill/>
        </p:spPr>
      </p:pic>
      <p:pic>
        <p:nvPicPr>
          <p:cNvPr id="2064" name="Picture 16" descr="0_1207_ce281ced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0"/>
            <a:ext cx="2447925" cy="2214554"/>
          </a:xfrm>
          <a:prstGeom prst="rect">
            <a:avLst/>
          </a:prstGeom>
          <a:noFill/>
        </p:spPr>
      </p:pic>
      <p:pic>
        <p:nvPicPr>
          <p:cNvPr id="2065" name="Picture 17" descr="berezov_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95875"/>
            <a:ext cx="2700338" cy="1762125"/>
          </a:xfrm>
          <a:prstGeom prst="rect">
            <a:avLst/>
          </a:prstGeom>
          <a:noFill/>
        </p:spPr>
      </p:pic>
      <p:pic>
        <p:nvPicPr>
          <p:cNvPr id="2067" name="Picture 19" descr="11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700213"/>
            <a:ext cx="2214546" cy="1806575"/>
          </a:xfrm>
          <a:prstGeom prst="rect">
            <a:avLst/>
          </a:prstGeom>
          <a:noFill/>
        </p:spPr>
      </p:pic>
      <p:pic>
        <p:nvPicPr>
          <p:cNvPr id="2068" name="Picture 20" descr="66543_6114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4500571"/>
            <a:ext cx="1920875" cy="2357430"/>
          </a:xfrm>
          <a:prstGeom prst="rect">
            <a:avLst/>
          </a:prstGeom>
          <a:noFill/>
        </p:spPr>
      </p:pic>
      <p:pic>
        <p:nvPicPr>
          <p:cNvPr id="2069" name="Picture 21" descr="afab20d9d6a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4572009"/>
            <a:ext cx="2297112" cy="2285992"/>
          </a:xfrm>
          <a:prstGeom prst="rect">
            <a:avLst/>
          </a:prstGeom>
          <a:noFill/>
        </p:spPr>
      </p:pic>
      <p:pic>
        <p:nvPicPr>
          <p:cNvPr id="2070" name="Picture 22" descr="l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0"/>
            <a:ext cx="2232025" cy="2214554"/>
          </a:xfrm>
          <a:prstGeom prst="rect">
            <a:avLst/>
          </a:prstGeom>
          <a:noFill/>
        </p:spPr>
      </p:pic>
      <p:pic>
        <p:nvPicPr>
          <p:cNvPr id="2071" name="Picture 23" descr="IMG_01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84538"/>
            <a:ext cx="1857356" cy="1878012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1714480" y="2214554"/>
            <a:ext cx="5214974" cy="2857520"/>
          </a:xfrm>
          <a:prstGeom prst="rect">
            <a:avLst/>
          </a:prstGeom>
          <a:solidFill>
            <a:srgbClr val="99CC00">
              <a:alpha val="4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/>
              <a:t>Мордовский край…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Он не велик, но очень живописен.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Луга с ромашками, васильками, колокольчиками,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 реки и озера, леса, которые </a:t>
            </a:r>
            <a:r>
              <a:rPr lang="ru-RU" sz="1600" b="1" dirty="0" err="1"/>
              <a:t>сказочны</a:t>
            </a:r>
            <a:r>
              <a:rPr lang="ru-RU" sz="1600" b="1" dirty="0"/>
              <a:t> и величавы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в любое время года. Этот край имеет свои достопримечательности — исторические,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природные и культурные, которые в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совокупности обогащают облик Мордовии многообразием красок и оттенков пейзажей, исторических преданий и национальных</a:t>
            </a:r>
          </a:p>
          <a:p>
            <a:pPr algn="ctr">
              <a:spcBef>
                <a:spcPct val="20000"/>
              </a:spcBef>
            </a:pPr>
            <a:r>
              <a:rPr lang="ru-RU" sz="1600" b="1" dirty="0"/>
              <a:t> особенностей.</a:t>
            </a:r>
          </a:p>
        </p:txBody>
      </p:sp>
      <p:pic>
        <p:nvPicPr>
          <p:cNvPr id="2076" name="Picture 28" descr="мокша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700213"/>
            <a:ext cx="2124075" cy="1589087"/>
          </a:xfrm>
          <a:prstGeom prst="rect">
            <a:avLst/>
          </a:prstGeom>
          <a:noFill/>
        </p:spPr>
      </p:pic>
      <p:pic>
        <p:nvPicPr>
          <p:cNvPr id="2077" name="Picture 29" descr="212bab815e3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29454" y="3500438"/>
            <a:ext cx="2214546" cy="1584325"/>
          </a:xfrm>
          <a:prstGeom prst="rect">
            <a:avLst/>
          </a:prstGeom>
          <a:noFill/>
        </p:spPr>
      </p:pic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1979613" y="3429000"/>
            <a:ext cx="48974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b="1"/>
              <a:t>	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cf605f3c09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613" y="0"/>
            <a:ext cx="1830387" cy="1844675"/>
          </a:xfrm>
          <a:prstGeom prst="rect">
            <a:avLst/>
          </a:prstGeom>
          <a:noFill/>
        </p:spPr>
      </p:pic>
      <p:pic>
        <p:nvPicPr>
          <p:cNvPr id="11271" name="Picture 7" descr="history-costu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4149725"/>
            <a:ext cx="1252537" cy="2708275"/>
          </a:xfrm>
          <a:prstGeom prst="rect">
            <a:avLst/>
          </a:prstGeom>
          <a:noFill/>
        </p:spPr>
      </p:pic>
      <p:pic>
        <p:nvPicPr>
          <p:cNvPr id="11272" name="Picture 8" descr="history-tradition-earth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25" y="4149725"/>
            <a:ext cx="2243138" cy="2708275"/>
          </a:xfrm>
          <a:prstGeom prst="rect">
            <a:avLst/>
          </a:prstGeom>
          <a:noFill/>
        </p:spPr>
      </p:pic>
      <p:pic>
        <p:nvPicPr>
          <p:cNvPr id="11273" name="Picture 9" descr="mord2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0"/>
            <a:ext cx="1727200" cy="1876425"/>
          </a:xfrm>
          <a:prstGeom prst="rect">
            <a:avLst/>
          </a:prstGeom>
          <a:noFill/>
        </p:spPr>
      </p:pic>
      <p:pic>
        <p:nvPicPr>
          <p:cNvPr id="11274" name="Picture 10" descr="Sichkov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0"/>
            <a:ext cx="1511300" cy="1844675"/>
          </a:xfrm>
          <a:prstGeom prst="rect">
            <a:avLst/>
          </a:prstGeom>
          <a:noFill/>
        </p:spPr>
      </p:pic>
      <p:pic>
        <p:nvPicPr>
          <p:cNvPr id="11275" name="Picture 11" descr="img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149725"/>
            <a:ext cx="2376487" cy="2708275"/>
          </a:xfrm>
          <a:prstGeom prst="rect">
            <a:avLst/>
          </a:prstGeom>
          <a:noFill/>
        </p:spPr>
      </p:pic>
      <p:sp>
        <p:nvSpPr>
          <p:cNvPr id="1128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140200" cy="4149725"/>
          </a:xfrm>
          <a:solidFill>
            <a:srgbClr val="CC0000">
              <a:alpha val="46001"/>
            </a:srgbClr>
          </a:solidFill>
          <a:ln/>
        </p:spPr>
        <p:txBody>
          <a:bodyPr/>
          <a:lstStyle/>
          <a:p>
            <a:pPr marL="0" indent="0" defTabSz="182563">
              <a:buFontTx/>
              <a:buNone/>
            </a:pPr>
            <a:r>
              <a:rPr lang="ru-RU" sz="1600" dirty="0"/>
              <a:t>		</a:t>
            </a:r>
            <a:r>
              <a:rPr lang="ru-RU" sz="1600" b="1" dirty="0"/>
              <a:t>Мордва– народ, состоящий из двух основных этнических групп.</a:t>
            </a:r>
          </a:p>
          <a:p>
            <a:pPr marL="0" indent="0" defTabSz="182563">
              <a:buFontTx/>
              <a:buNone/>
            </a:pPr>
            <a:r>
              <a:rPr lang="ru-RU" sz="1600" b="1" dirty="0"/>
              <a:t>Западная группа, живущая в районе реки Мокши, которую и называют мокша, и восточная в долине реки Суры - эрзя. </a:t>
            </a:r>
          </a:p>
          <a:p>
            <a:pPr marL="0" indent="0" defTabSz="182563">
              <a:buFontTx/>
              <a:buNone/>
            </a:pPr>
            <a:r>
              <a:rPr lang="ru-RU" sz="1600" b="1" dirty="0"/>
              <a:t>		Название "мордва" - иранское по происхождению. Имеет аналогичные формы в древнеиндийском и авестийском языках, означает "человек", "мужчина". </a:t>
            </a:r>
          </a:p>
          <a:p>
            <a:pPr marL="0" indent="0" defTabSz="182563">
              <a:buFontTx/>
              <a:buNone/>
            </a:pPr>
            <a:r>
              <a:rPr lang="ru-RU" sz="1600" b="1" dirty="0"/>
              <a:t>		Мордва говорит на двух мордовских языках : </a:t>
            </a:r>
            <a:r>
              <a:rPr lang="ru-RU" sz="1600" b="1" dirty="0" err="1"/>
              <a:t>мокшанском</a:t>
            </a:r>
            <a:r>
              <a:rPr lang="ru-RU" sz="1600" b="1" dirty="0"/>
              <a:t> и эрзянском. Оба эти языка относятся к волжской языковой группе уральской языковой семьи.</a:t>
            </a:r>
          </a:p>
        </p:txBody>
      </p:sp>
      <p:pic>
        <p:nvPicPr>
          <p:cNvPr id="11282" name="Picture 18" descr="history-lang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7700" y="1844675"/>
            <a:ext cx="3560763" cy="5013325"/>
          </a:xfrm>
          <a:prstGeom prst="rect">
            <a:avLst/>
          </a:prstGeom>
          <a:solidFill>
            <a:srgbClr val="CC0000">
              <a:alpha val="46001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1283" name="Picture 19" descr="moksha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1844675"/>
            <a:ext cx="18002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508500"/>
            <a:ext cx="3486150" cy="2349500"/>
          </a:xfrm>
          <a:prstGeom prst="rect">
            <a:avLst/>
          </a:prstGeom>
          <a:noFill/>
        </p:spPr>
      </p:pic>
      <p:pic>
        <p:nvPicPr>
          <p:cNvPr id="3079" name="Picture 7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0"/>
            <a:ext cx="3635375" cy="2420938"/>
          </a:xfrm>
          <a:prstGeom prst="rect">
            <a:avLst/>
          </a:prstGeom>
          <a:noFill/>
        </p:spPr>
      </p:pic>
      <p:pic>
        <p:nvPicPr>
          <p:cNvPr id="3081" name="Picture 9" descr="250px-Nizh_nov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508500"/>
            <a:ext cx="2700337" cy="2349500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3600450" y="2276475"/>
            <a:ext cx="5543550" cy="2232025"/>
          </a:xfrm>
          <a:prstGeom prst="rect">
            <a:avLst/>
          </a:prstGeom>
          <a:solidFill>
            <a:srgbClr val="996600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179388">
              <a:lnSpc>
                <a:spcPct val="80000"/>
              </a:lnSpc>
              <a:spcBef>
                <a:spcPct val="20000"/>
              </a:spcBef>
            </a:pPr>
            <a:r>
              <a:rPr lang="ru-RU" sz="1600"/>
              <a:t>	</a:t>
            </a:r>
            <a:r>
              <a:rPr lang="ru-RU" sz="1600" b="1"/>
              <a:t>Территория расселения мордовских племен в первом тысячелетии нашей эры включала долины рек Оки, Волги (среднее течение), Цны, Мокши, и Суры. </a:t>
            </a:r>
          </a:p>
          <a:p>
            <a:pPr defTabSz="179388">
              <a:lnSpc>
                <a:spcPct val="80000"/>
              </a:lnSpc>
              <a:spcBef>
                <a:spcPct val="20000"/>
              </a:spcBef>
            </a:pPr>
            <a:r>
              <a:rPr lang="ru-RU" sz="1600" b="1"/>
              <a:t>	На юге граница мордвы совпадала приблизительно с естественным рубежом леса и степи, на востоке не заходила дальше правого берега Волги. </a:t>
            </a:r>
          </a:p>
          <a:p>
            <a:pPr defTabSz="179388">
              <a:lnSpc>
                <a:spcPct val="80000"/>
              </a:lnSpc>
              <a:spcBef>
                <a:spcPct val="20000"/>
              </a:spcBef>
            </a:pPr>
            <a:r>
              <a:rPr lang="ru-RU" sz="1600" b="1"/>
              <a:t>	Северная граница доходила до устья Оки, </a:t>
            </a:r>
          </a:p>
          <a:p>
            <a:pPr defTabSz="179388">
              <a:lnSpc>
                <a:spcPct val="80000"/>
              </a:lnSpc>
              <a:spcBef>
                <a:spcPct val="20000"/>
              </a:spcBef>
            </a:pPr>
            <a:r>
              <a:rPr lang="ru-RU" sz="1600" b="1"/>
              <a:t>западная – до Среднего Поочья.</a:t>
            </a:r>
          </a:p>
        </p:txBody>
      </p:sp>
      <p:pic>
        <p:nvPicPr>
          <p:cNvPr id="3086" name="Picture 14" descr="leg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89150" cy="2349500"/>
          </a:xfrm>
          <a:prstGeom prst="rect">
            <a:avLst/>
          </a:prstGeom>
          <a:noFill/>
        </p:spPr>
      </p:pic>
      <p:pic>
        <p:nvPicPr>
          <p:cNvPr id="3087" name="Picture 15" descr="kochkurovsk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22775"/>
            <a:ext cx="3492500" cy="2435225"/>
          </a:xfrm>
          <a:prstGeom prst="rect">
            <a:avLst/>
          </a:prstGeom>
          <a:noFill/>
        </p:spPr>
      </p:pic>
      <p:pic>
        <p:nvPicPr>
          <p:cNvPr id="3089" name="Picture 17" descr="mord2025_87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0"/>
            <a:ext cx="3490912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90" name="Picture 18" descr="moksha-map-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33600"/>
            <a:ext cx="3635375" cy="237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023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508500"/>
            <a:ext cx="3132137" cy="2349500"/>
          </a:xfrm>
          <a:prstGeom prst="rect">
            <a:avLst/>
          </a:prstGeom>
          <a:noFill/>
        </p:spPr>
      </p:pic>
      <p:pic>
        <p:nvPicPr>
          <p:cNvPr id="5135" name="Picture 15" descr="707ecbe61e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76475"/>
            <a:ext cx="5643571" cy="2232025"/>
          </a:xfrm>
          <a:prstGeom prst="rect">
            <a:avLst/>
          </a:prstGeom>
          <a:noFill/>
        </p:spPr>
      </p:pic>
      <p:pic>
        <p:nvPicPr>
          <p:cNvPr id="5136" name="Picture 16" descr="1224946623_15a379c2f11e9c90491d0806634a9a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2285984" cy="2060575"/>
          </a:xfrm>
          <a:prstGeom prst="rect">
            <a:avLst/>
          </a:prstGeom>
          <a:noFill/>
        </p:spPr>
      </p:pic>
      <p:pic>
        <p:nvPicPr>
          <p:cNvPr id="5139" name="Picture 19" descr="history-moliani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14818"/>
            <a:ext cx="3725879" cy="2643183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5140" name="Picture 20" descr="Jiv_0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9" y="0"/>
            <a:ext cx="4857752" cy="2282825"/>
          </a:xfrm>
          <a:prstGeom prst="rect">
            <a:avLst/>
          </a:prstGeom>
          <a:noFill/>
        </p:spPr>
      </p:pic>
      <p:pic>
        <p:nvPicPr>
          <p:cNvPr id="5142" name="Picture 22" descr="2384b3517dd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86058"/>
            <a:ext cx="3500430" cy="2011367"/>
          </a:xfrm>
          <a:prstGeom prst="rect">
            <a:avLst/>
          </a:prstGeom>
          <a:noFill/>
        </p:spPr>
      </p:pic>
      <p:pic>
        <p:nvPicPr>
          <p:cNvPr id="5143" name="Picture 23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643438" cy="2214554"/>
          </a:xfrm>
          <a:prstGeom prst="rect">
            <a:avLst/>
          </a:prstGeom>
          <a:noFill/>
        </p:spPr>
      </p:pic>
      <p:pic>
        <p:nvPicPr>
          <p:cNvPr id="5145" name="Picture 25" descr="72c73359e0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28736"/>
            <a:ext cx="3857620" cy="1571636"/>
          </a:xfrm>
          <a:prstGeom prst="rect">
            <a:avLst/>
          </a:prstGeom>
          <a:noFill/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692275" y="-26988"/>
            <a:ext cx="442912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263525">
              <a:lnSpc>
                <a:spcPct val="80000"/>
              </a:lnSpc>
              <a:spcBef>
                <a:spcPct val="20000"/>
              </a:spcBef>
            </a:pPr>
            <a:r>
              <a:rPr lang="ru-RU" sz="1400" dirty="0"/>
              <a:t>	</a:t>
            </a:r>
          </a:p>
          <a:p>
            <a:pPr defTabSz="263525">
              <a:lnSpc>
                <a:spcPct val="80000"/>
              </a:lnSpc>
              <a:spcBef>
                <a:spcPct val="20000"/>
              </a:spcBef>
            </a:pP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hbfQO6R6p9z376fdAlx4XFqo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143512"/>
            <a:ext cx="2428892" cy="1714488"/>
          </a:xfrm>
          <a:prstGeom prst="rect">
            <a:avLst/>
          </a:prstGeom>
          <a:noFill/>
        </p:spPr>
      </p:pic>
      <p:pic>
        <p:nvPicPr>
          <p:cNvPr id="23559" name="Picture 7" descr="Pcheli_kovch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4" y="3573463"/>
            <a:ext cx="3730637" cy="1835150"/>
          </a:xfrm>
          <a:prstGeom prst="rect">
            <a:avLst/>
          </a:prstGeom>
          <a:noFill/>
        </p:spPr>
      </p:pic>
      <p:pic>
        <p:nvPicPr>
          <p:cNvPr id="23560" name="Picture 8" descr="bort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373688"/>
            <a:ext cx="1714512" cy="1484312"/>
          </a:xfrm>
          <a:prstGeom prst="rect">
            <a:avLst/>
          </a:prstGeom>
          <a:noFill/>
        </p:spPr>
      </p:pic>
      <p:pic>
        <p:nvPicPr>
          <p:cNvPr id="23561" name="Picture 9" descr="growthr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45063"/>
            <a:ext cx="2555875" cy="1912937"/>
          </a:xfrm>
          <a:prstGeom prst="rect">
            <a:avLst/>
          </a:prstGeom>
          <a:noFill/>
        </p:spPr>
      </p:pic>
      <p:pic>
        <p:nvPicPr>
          <p:cNvPr id="23562" name="Picture 10" descr="owc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2555875" cy="1692275"/>
          </a:xfrm>
          <a:prstGeom prst="rect">
            <a:avLst/>
          </a:prstGeom>
          <a:noFill/>
        </p:spPr>
      </p:pic>
      <p:pic>
        <p:nvPicPr>
          <p:cNvPr id="23563" name="Picture 11" descr="me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0175" y="3071811"/>
            <a:ext cx="1393825" cy="3786190"/>
          </a:xfrm>
          <a:prstGeom prst="rect">
            <a:avLst/>
          </a:prstGeom>
          <a:noFill/>
        </p:spPr>
      </p:pic>
      <p:pic>
        <p:nvPicPr>
          <p:cNvPr id="23564" name="Picture 12" descr="event-image-post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0"/>
            <a:ext cx="4357686" cy="1892300"/>
          </a:xfrm>
          <a:prstGeom prst="rect">
            <a:avLst/>
          </a:prstGeom>
          <a:noFill/>
        </p:spPr>
      </p:pic>
      <p:pic>
        <p:nvPicPr>
          <p:cNvPr id="23565" name="Picture 13" descr="foto1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857752" cy="1857375"/>
          </a:xfrm>
          <a:prstGeom prst="rect">
            <a:avLst/>
          </a:prstGeom>
          <a:noFill/>
        </p:spPr>
      </p:pic>
      <p:pic>
        <p:nvPicPr>
          <p:cNvPr id="23566" name="Picture 14" descr="1cf4fa02a16802b6da74d384b5b296c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2000240"/>
            <a:ext cx="2857488" cy="1681162"/>
          </a:xfrm>
          <a:prstGeom prst="rect">
            <a:avLst/>
          </a:prstGeom>
          <a:noFill/>
        </p:spPr>
      </p:pic>
      <p:pic>
        <p:nvPicPr>
          <p:cNvPr id="23567" name="Picture 15" descr="h_M7TO0i6HnP4jJwSDaUeVm5r3QvlApEgK_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928803"/>
            <a:ext cx="3841727" cy="1643074"/>
          </a:xfrm>
          <a:prstGeom prst="rect">
            <a:avLst/>
          </a:prstGeom>
          <a:noFill/>
        </p:spPr>
      </p:pic>
      <p:pic>
        <p:nvPicPr>
          <p:cNvPr id="23568" name="Picture 16" descr="med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0788" y="3643314"/>
            <a:ext cx="1549400" cy="3214686"/>
          </a:xfrm>
          <a:prstGeom prst="rect">
            <a:avLst/>
          </a:prstGeom>
          <a:noFill/>
        </p:spPr>
      </p:pic>
      <p:pic>
        <p:nvPicPr>
          <p:cNvPr id="23571" name="Picture 19" descr="p_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57620" y="1857365"/>
            <a:ext cx="242094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178175"/>
            <a:ext cx="2714612" cy="1355725"/>
          </a:xfrm>
          <a:prstGeom prst="rect">
            <a:avLst/>
          </a:prstGeom>
          <a:noFill/>
        </p:spPr>
      </p:pic>
      <p:pic>
        <p:nvPicPr>
          <p:cNvPr id="12294" name="Picture 6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630863"/>
            <a:ext cx="2428860" cy="1227137"/>
          </a:xfrm>
          <a:prstGeom prst="rect">
            <a:avLst/>
          </a:prstGeom>
          <a:noFill/>
        </p:spPr>
      </p:pic>
      <p:pic>
        <p:nvPicPr>
          <p:cNvPr id="12297" name="Picture 9" descr="281_fec23c7ad7ebf259bcd7f20bceb1aa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40325"/>
            <a:ext cx="4572000" cy="1717675"/>
          </a:xfrm>
          <a:prstGeom prst="rect">
            <a:avLst/>
          </a:prstGeom>
          <a:noFill/>
        </p:spPr>
      </p:pic>
      <p:pic>
        <p:nvPicPr>
          <p:cNvPr id="12298" name="Picture 10" descr="233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16113"/>
            <a:ext cx="4000496" cy="1539875"/>
          </a:xfrm>
          <a:prstGeom prst="rect">
            <a:avLst/>
          </a:prstGeom>
          <a:noFill/>
        </p:spPr>
      </p:pic>
      <p:pic>
        <p:nvPicPr>
          <p:cNvPr id="12299" name="Picture 11" descr="archeology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7" y="1844675"/>
            <a:ext cx="2643174" cy="1368425"/>
          </a:xfrm>
          <a:prstGeom prst="rect">
            <a:avLst/>
          </a:prstGeom>
          <a:noFill/>
        </p:spPr>
      </p:pic>
      <p:pic>
        <p:nvPicPr>
          <p:cNvPr id="12300" name="Picture 12" descr="I-22-PARADOX-archeo-f19_6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0"/>
            <a:ext cx="2714612" cy="1844675"/>
          </a:xfrm>
          <a:prstGeom prst="rect">
            <a:avLst/>
          </a:prstGeom>
          <a:noFill/>
        </p:spPr>
      </p:pic>
      <p:pic>
        <p:nvPicPr>
          <p:cNvPr id="12302" name="Picture 14" descr="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0"/>
            <a:ext cx="2438407" cy="1989138"/>
          </a:xfrm>
          <a:prstGeom prst="rect">
            <a:avLst/>
          </a:prstGeom>
          <a:noFill/>
        </p:spPr>
      </p:pic>
      <p:pic>
        <p:nvPicPr>
          <p:cNvPr id="12303" name="Picture 15" descr="mordovk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429000"/>
            <a:ext cx="4429124" cy="1885950"/>
          </a:xfrm>
          <a:prstGeom prst="rect">
            <a:avLst/>
          </a:prstGeom>
          <a:noFill/>
        </p:spPr>
      </p:pic>
      <p:pic>
        <p:nvPicPr>
          <p:cNvPr id="12304" name="Picture 16" descr="moksha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2000240"/>
            <a:ext cx="2500330" cy="1785950"/>
          </a:xfrm>
          <a:prstGeom prst="rect">
            <a:avLst/>
          </a:prstGeom>
          <a:noFill/>
        </p:spPr>
      </p:pic>
      <p:pic>
        <p:nvPicPr>
          <p:cNvPr id="12307" name="Picture 19" descr="439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4000496" cy="1908175"/>
          </a:xfrm>
          <a:prstGeom prst="rect">
            <a:avLst/>
          </a:prstGeom>
          <a:noFill/>
        </p:spPr>
      </p:pic>
      <p:pic>
        <p:nvPicPr>
          <p:cNvPr id="12308" name="Picture 20" descr="0_579d_a23b6354_X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5140" y="4286256"/>
            <a:ext cx="2428860" cy="1346200"/>
          </a:xfrm>
          <a:prstGeom prst="rect">
            <a:avLst/>
          </a:prstGeom>
          <a:noFill/>
        </p:spPr>
      </p:pic>
      <p:pic>
        <p:nvPicPr>
          <p:cNvPr id="12309" name="Picture 21" descr="2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2" y="3786190"/>
            <a:ext cx="221457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00px-Pie_town_homesteader_dug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2154237" cy="2000264"/>
          </a:xfrm>
          <a:prstGeom prst="rect">
            <a:avLst/>
          </a:prstGeom>
          <a:noFill/>
        </p:spPr>
      </p:pic>
      <p:pic>
        <p:nvPicPr>
          <p:cNvPr id="6150" name="Picture 6" descr="ho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928934"/>
            <a:ext cx="2266950" cy="2027243"/>
          </a:xfrm>
          <a:prstGeom prst="rect">
            <a:avLst/>
          </a:prstGeom>
          <a:noFill/>
        </p:spPr>
      </p:pic>
      <p:pic>
        <p:nvPicPr>
          <p:cNvPr id="6151" name="Picture 7" descr="home_fox_part1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1"/>
            <a:ext cx="2987675" cy="3786190"/>
          </a:xfrm>
          <a:prstGeom prst="rect">
            <a:avLst/>
          </a:prstGeom>
          <a:noFill/>
        </p:spPr>
      </p:pic>
      <p:pic>
        <p:nvPicPr>
          <p:cNvPr id="6152" name="Picture 8" descr="poluzemlian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000372"/>
            <a:ext cx="2190750" cy="2195518"/>
          </a:xfrm>
          <a:prstGeom prst="rect">
            <a:avLst/>
          </a:prstGeom>
          <a:noFill/>
        </p:spPr>
      </p:pic>
      <p:pic>
        <p:nvPicPr>
          <p:cNvPr id="6153" name="Picture 9" descr="Ch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929199"/>
            <a:ext cx="2198687" cy="1928802"/>
          </a:xfrm>
          <a:prstGeom prst="rect">
            <a:avLst/>
          </a:prstGeom>
          <a:noFill/>
        </p:spPr>
      </p:pic>
      <p:pic>
        <p:nvPicPr>
          <p:cNvPr id="6154" name="Picture 10" descr="olvia-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1888" y="0"/>
            <a:ext cx="4202112" cy="3000372"/>
          </a:xfrm>
          <a:prstGeom prst="rect">
            <a:avLst/>
          </a:prstGeom>
          <a:noFill/>
        </p:spPr>
      </p:pic>
      <p:pic>
        <p:nvPicPr>
          <p:cNvPr id="6155" name="Picture 11" descr="mordva poselenia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5000637"/>
            <a:ext cx="2266950" cy="1857364"/>
          </a:xfrm>
          <a:prstGeom prst="rect">
            <a:avLst/>
          </a:prstGeom>
          <a:noFill/>
        </p:spPr>
      </p:pic>
      <p:pic>
        <p:nvPicPr>
          <p:cNvPr id="6156" name="Picture 12" descr="mordva promysly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5000636"/>
            <a:ext cx="2124075" cy="1857364"/>
          </a:xfrm>
          <a:prstGeom prst="rect">
            <a:avLst/>
          </a:prstGeom>
          <a:noFill/>
        </p:spPr>
      </p:pic>
      <p:pic>
        <p:nvPicPr>
          <p:cNvPr id="6157" name="Picture 13" descr="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076825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rzya_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060575"/>
            <a:ext cx="1928794" cy="1398588"/>
          </a:xfrm>
          <a:prstGeom prst="rect">
            <a:avLst/>
          </a:prstGeom>
          <a:noFill/>
        </p:spPr>
      </p:pic>
      <p:pic>
        <p:nvPicPr>
          <p:cNvPr id="8197" name="Picture 5" descr="cf605f3c09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571876"/>
            <a:ext cx="1544637" cy="3286124"/>
          </a:xfrm>
          <a:prstGeom prst="rect">
            <a:avLst/>
          </a:prstGeom>
          <a:noFill/>
        </p:spPr>
      </p:pic>
      <p:pic>
        <p:nvPicPr>
          <p:cNvPr id="8198" name="Picture 6" descr="Moksha_gir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1" y="0"/>
            <a:ext cx="3500430" cy="2085975"/>
          </a:xfrm>
          <a:prstGeom prst="rect">
            <a:avLst/>
          </a:prstGeom>
          <a:noFill/>
        </p:spPr>
      </p:pic>
      <p:pic>
        <p:nvPicPr>
          <p:cNvPr id="8202" name="Picture 10" descr="img1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0"/>
            <a:ext cx="2227263" cy="3119438"/>
          </a:xfrm>
          <a:prstGeom prst="rect">
            <a:avLst/>
          </a:prstGeom>
          <a:noFill/>
        </p:spPr>
      </p:pic>
      <p:pic>
        <p:nvPicPr>
          <p:cNvPr id="8203" name="Picture 11" descr="img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4250" y="3429000"/>
            <a:ext cx="1809750" cy="3429000"/>
          </a:xfrm>
          <a:prstGeom prst="rect">
            <a:avLst/>
          </a:prstGeom>
          <a:noFill/>
        </p:spPr>
      </p:pic>
      <p:pic>
        <p:nvPicPr>
          <p:cNvPr id="8206" name="Picture 14" descr="mmm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071678"/>
            <a:ext cx="1725615" cy="1471613"/>
          </a:xfrm>
          <a:prstGeom prst="rect">
            <a:avLst/>
          </a:prstGeom>
          <a:noFill/>
        </p:spPr>
      </p:pic>
      <p:pic>
        <p:nvPicPr>
          <p:cNvPr id="8207" name="Picture 15" descr="costume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071810"/>
            <a:ext cx="1571636" cy="2160587"/>
          </a:xfrm>
          <a:prstGeom prst="rect">
            <a:avLst/>
          </a:prstGeom>
          <a:noFill/>
        </p:spPr>
      </p:pic>
      <p:pic>
        <p:nvPicPr>
          <p:cNvPr id="8208" name="Picture 16" descr="22560919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3" y="3143248"/>
            <a:ext cx="928693" cy="2108200"/>
          </a:xfrm>
          <a:prstGeom prst="rect">
            <a:avLst/>
          </a:prstGeom>
          <a:noFill/>
        </p:spPr>
      </p:pic>
      <p:pic>
        <p:nvPicPr>
          <p:cNvPr id="8209" name="Picture 17" descr="1231656091_kuchu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571876"/>
            <a:ext cx="3279771" cy="3286125"/>
          </a:xfrm>
          <a:prstGeom prst="rect">
            <a:avLst/>
          </a:prstGeom>
          <a:noFill/>
        </p:spPr>
      </p:pic>
      <p:pic>
        <p:nvPicPr>
          <p:cNvPr id="8210" name="Picture 18" descr="img_04_sybovo_0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"/>
            <a:ext cx="3643306" cy="3500437"/>
          </a:xfrm>
          <a:prstGeom prst="rect">
            <a:avLst/>
          </a:prstGeom>
          <a:noFill/>
        </p:spPr>
      </p:pic>
      <p:pic>
        <p:nvPicPr>
          <p:cNvPr id="8211" name="Picture 19" descr="costum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86116" y="5229225"/>
            <a:ext cx="2536834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96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</dc:creator>
  <cp:lastModifiedBy>Admin</cp:lastModifiedBy>
  <cp:revision>25</cp:revision>
  <dcterms:created xsi:type="dcterms:W3CDTF">2010-04-21T18:39:05Z</dcterms:created>
  <dcterms:modified xsi:type="dcterms:W3CDTF">2014-04-15T17:52:17Z</dcterms:modified>
</cp:coreProperties>
</file>