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9" r:id="rId4"/>
    <p:sldId id="27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F1B1-351E-4834-B958-172AFD3E726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509E-D176-4496-BC0E-118221028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A5721D-F967-4726-BA46-B83051E347BC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05D3D6-9FEA-4D59-8E78-69D1C025B3ED}" type="slidenum">
              <a:rPr lang="ru-RU"/>
              <a:pPr/>
              <a:t>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4076EF-1979-4DF4-A975-01220F79CAF5}" type="slidenum">
              <a:rPr lang="ru-RU"/>
              <a:pPr/>
              <a:t>10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4F5E3D-6A04-4569-85D6-664FA334B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62512E-438D-4DB2-999E-42D5FD20A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3BF300-B6D9-4B3E-9D1B-8DAA4DF06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58C3D1-B7BB-46D8-801F-F405EF7CD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F4E732-7E0F-47CA-AA13-C051E3959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10B2CA-3965-4C19-B0CC-BA3D042EC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99D688-D983-41D3-AA1B-C6AF82F471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9893DF-F6A3-4595-A5AF-3CB1267E5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0262F7-436F-40EB-9645-6BAC554EF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D1621A-9F2B-4054-92AF-1639E3FF2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251BD-4343-45FF-949A-0F1B0D5B5B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4F5E3D-6A04-4569-85D6-664FA334B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62512E-438D-4DB2-999E-42D5FD20A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3BF300-B6D9-4B3E-9D1B-8DAA4DF06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58C3D1-B7BB-46D8-801F-F405EF7CD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F4E732-7E0F-47CA-AA13-C051E3959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10B2CA-3965-4C19-B0CC-BA3D042EC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99D688-D983-41D3-AA1B-C6AF82F471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9893DF-F6A3-4595-A5AF-3CB1267E5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0262F7-436F-40EB-9645-6BAC554EF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D1621A-9F2B-4054-92AF-1639E3FF2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251BD-4343-45FF-949A-0F1B0D5B5B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5E3A-EF88-4C7A-B132-93891275129D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757D-FAE8-4D98-8474-23A99B9A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0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2ABDFC1-3D84-43A9-B9DF-C5EA5429EA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707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391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07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13" indent="-311013" algn="l" defTabSz="407484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2ABDFC1-3D84-43A9-B9DF-C5EA5429EA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package" Target="../embeddings/______Microsoft_Office_PowerPoint8.sldx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2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Microsoft_Office_PowerPoint3.sld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package" Target="../embeddings/______Microsoft_Office_PowerPoint4.sldx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Microsoft_Office_PowerPoint5.sld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package" Target="../embeddings/______Microsoft_Office_PowerPoint6.sldx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______Microsoft_Office_PowerPoint7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6003" y="188639"/>
            <a:ext cx="3941410" cy="914745"/>
          </a:xfrm>
          <a:prstGeom prst="rect">
            <a:avLst/>
          </a:prstGeom>
        </p:spPr>
        <p:txBody>
          <a:bodyPr wrap="none" lIns="82927" tIns="41464" rIns="82927" bIns="41464">
            <a:spAutoFit/>
          </a:bodyPr>
          <a:lstStyle/>
          <a:p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172" y="901517"/>
            <a:ext cx="3045621" cy="1314844"/>
          </a:xfrm>
          <a:prstGeom prst="rect">
            <a:avLst/>
          </a:prstGeom>
        </p:spPr>
        <p:txBody>
          <a:bodyPr wrap="square" lIns="82927" tIns="41464" rIns="82927" bIns="41464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Птичья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столовая</a:t>
            </a:r>
          </a:p>
        </p:txBody>
      </p:sp>
      <p:pic>
        <p:nvPicPr>
          <p:cNvPr id="7" name="Рисунок 6" descr="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42976" y="2214554"/>
            <a:ext cx="1873804" cy="13110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5042"/>
          <a:ext cx="9144000" cy="6863042"/>
        </p:xfrm>
        <a:graphic>
          <a:graphicData uri="http://schemas.openxmlformats.org/presentationml/2006/ole">
            <p:oleObj spid="_x0000_s55298" name="Слайд" r:id="rId4" imgW="5038173" imgH="3778033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569" y="577481"/>
            <a:ext cx="8812862" cy="63775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76086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Птичья столовая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569" y="836709"/>
            <a:ext cx="8812862" cy="5008173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Танюша ________ ________  и _________  ____   _____________ </a:t>
            </a: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столовую.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К кормушке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___________ ______________  , ___________. </a:t>
            </a: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Прилетел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____ ____________ </a:t>
            </a: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в красной рубашке.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____________ </a:t>
            </a: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птицы быстро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__________    __________.</a:t>
            </a:r>
            <a:endParaRPr lang="ru-RU" sz="4000" dirty="0">
              <a:solidFill>
                <a:srgbClr val="0037A4"/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Рядом важно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_____________ ___________,    </a:t>
            </a: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дожидаясь </a:t>
            </a:r>
            <a:r>
              <a:rPr lang="ru-RU" sz="40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_________   _________.</a:t>
            </a:r>
            <a:endParaRPr lang="ru-RU" sz="4000" dirty="0"/>
          </a:p>
        </p:txBody>
      </p:sp>
      <p:pic>
        <p:nvPicPr>
          <p:cNvPr id="8" name="Рисунок 7" descr="0_6230d_6b06d2f1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6910">
            <a:off x="7485672" y="5714375"/>
            <a:ext cx="1326207" cy="1045161"/>
          </a:xfrm>
          <a:prstGeom prst="rect">
            <a:avLst/>
          </a:prstGeom>
        </p:spPr>
      </p:pic>
      <p:pic>
        <p:nvPicPr>
          <p:cNvPr id="9" name="Рисунок 8" descr="53853952_vorobey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63935">
            <a:off x="331807" y="5743733"/>
            <a:ext cx="1375098" cy="1031432"/>
          </a:xfrm>
          <a:prstGeom prst="rect">
            <a:avLst/>
          </a:prstGeom>
        </p:spPr>
      </p:pic>
      <p:pic>
        <p:nvPicPr>
          <p:cNvPr id="10" name="Рисунок 9" descr="raven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28992" y="5804887"/>
            <a:ext cx="1666473" cy="105311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7222" y="1"/>
            <a:ext cx="1166408" cy="10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95170" y="0"/>
            <a:ext cx="1749612" cy="9663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29023">
            <a:off x="696224" y="2175386"/>
            <a:ext cx="4037585" cy="32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04" y="0"/>
            <a:ext cx="3369624" cy="6604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0" y="1"/>
          <a:ext cx="9144000" cy="6863761"/>
        </p:xfrm>
        <a:graphic>
          <a:graphicData uri="http://schemas.openxmlformats.org/presentationml/2006/ole">
            <p:oleObj spid="_x0000_s1026" name="Слайд" r:id="rId3" imgW="5038173" imgH="3778033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4371" y="1"/>
            <a:ext cx="8100057" cy="699309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текстом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571" y="771902"/>
            <a:ext cx="8683260" cy="5577560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Танюша наготовила еды и понесла в птичью столовую.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К кормушке слетелись синички, воробьи. Прилетел и снегирь в красной рубашке. Голодные птицы быстро клевали корм.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Рядом важно прохаживалась ворона,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дожидаясь своей очереди.</a:t>
            </a:r>
            <a:r>
              <a:rPr lang="ru-RU" sz="3600" dirty="0">
                <a:solidFill>
                  <a:srgbClr val="0037A4"/>
                </a:solidFill>
                <a:latin typeface="Cambria" pitchFamily="18" charset="0"/>
              </a:rPr>
              <a:t> </a:t>
            </a:r>
          </a:p>
          <a:p>
            <a:pPr lvl="7" algn="r">
              <a:buFont typeface="Wingdings" pitchFamily="2" charset="2"/>
              <a:buChar char="v"/>
            </a:pPr>
            <a:r>
              <a:rPr lang="ru-RU" sz="33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О чём узнали из рассказа? </a:t>
            </a:r>
          </a:p>
          <a:p>
            <a:pPr algn="r" eaLnBrk="1" hangingPunct="1">
              <a:buFont typeface="Wingdings" pitchFamily="2" charset="2"/>
              <a:buChar char="v"/>
            </a:pPr>
            <a:r>
              <a:rPr lang="ru-RU" sz="33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Какие птицы прилетают к кормушке?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1"/>
          <a:ext cx="9144000" cy="6863042"/>
        </p:xfrm>
        <a:graphic>
          <a:graphicData uri="http://schemas.openxmlformats.org/presentationml/2006/ole">
            <p:oleObj spid="_x0000_s2050" name="Слайд" r:id="rId4" imgW="5038173" imgH="37780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"/>
            <a:ext cx="9144000" cy="699309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Подбор заголовка к тексту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569" y="707095"/>
            <a:ext cx="8812862" cy="643933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Танюша наготовила еды и понесла в птичью столовую.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К кормушке слетелись синички, воробьи. Прилетел и снегирь в красной рубашке. Голодные птицы быстро клевали корм.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Рядом важно прохаживалась ворона,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дожидаясь своей очереди.</a:t>
            </a:r>
            <a:r>
              <a:rPr lang="ru-RU" sz="3600" dirty="0">
                <a:solidFill>
                  <a:srgbClr val="0037A4"/>
                </a:solidFill>
                <a:latin typeface="Cambria" pitchFamily="18" charset="0"/>
              </a:rPr>
              <a:t> </a:t>
            </a:r>
          </a:p>
          <a:p>
            <a:pPr lvl="6">
              <a:buFont typeface="Wingdings" pitchFamily="2" charset="2"/>
              <a:buChar char="v"/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Выберите  более подходящий заголовок.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</a:t>
            </a: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1.Птицы зимой.</a:t>
            </a:r>
          </a:p>
          <a:p>
            <a:pPr eaLnBrk="1" hangingPunct="1">
              <a:buFont typeface="Arial" charset="0"/>
              <a:buNone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2.Птичья столовая.</a:t>
            </a:r>
          </a:p>
          <a:p>
            <a:pPr eaLnBrk="1" hangingPunct="1">
              <a:buFont typeface="Arial" charset="0"/>
              <a:buNone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3.Помощь птицам</a:t>
            </a: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5042"/>
          <a:ext cx="9144000" cy="6863042"/>
        </p:xfrm>
        <a:graphic>
          <a:graphicData uri="http://schemas.openxmlformats.org/presentationml/2006/ole">
            <p:oleObj spid="_x0000_s3074" name="Слайд" r:id="rId4" imgW="5038173" imgH="3778033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"/>
            <a:ext cx="9144000" cy="699309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Деление текста на части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7481"/>
            <a:ext cx="9144000" cy="6454723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Танюша наготовила еды и понесла в птичью столовую.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К кормушке слетелись синички, воробьи. Прилетел и снегирь в красной рубашке. Голодные птицы быстро клевали корм.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Рядом важно прохаживалась ворона,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дожидаясь своей очереди.</a:t>
            </a:r>
            <a:r>
              <a:rPr lang="ru-RU" sz="3600" dirty="0">
                <a:solidFill>
                  <a:srgbClr val="0037A4"/>
                </a:solidFill>
                <a:latin typeface="Cambria" pitchFamily="18" charset="0"/>
              </a:rPr>
              <a:t> </a:t>
            </a:r>
          </a:p>
          <a:p>
            <a:pPr lvl="8">
              <a:buFont typeface="Wingdings" pitchFamily="2" charset="2"/>
              <a:buChar char="v"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</a:t>
            </a: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1.Что сделала Танюша?</a:t>
            </a:r>
          </a:p>
          <a:p>
            <a:pPr eaLnBrk="1" hangingPunct="1">
              <a:buFont typeface="Arial" charset="0"/>
              <a:buNone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2.Какие птицы слетелись к кормушке?</a:t>
            </a:r>
          </a:p>
          <a:p>
            <a:pPr eaLnBrk="1" hangingPunct="1">
              <a:buFont typeface="Arial" charset="0"/>
              <a:buNone/>
            </a:pPr>
            <a:r>
              <a:rPr lang="ru-RU" sz="2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3.Что делала ворона?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5042"/>
          <a:ext cx="9144000" cy="6863042"/>
        </p:xfrm>
        <a:graphic>
          <a:graphicData uri="http://schemas.openxmlformats.org/presentationml/2006/ole">
            <p:oleObj spid="_x0000_s4098" name="Слайд" r:id="rId4" imgW="5038173" imgH="3778033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569" y="1"/>
            <a:ext cx="8812862" cy="63775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 текст!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569" y="577482"/>
            <a:ext cx="8229658" cy="59158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3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570" y="642287"/>
            <a:ext cx="8748061" cy="6054613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Танюша наготовила еды и понесла в 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птичью                          .                          </a:t>
            </a:r>
          </a:p>
          <a:p>
            <a:pPr algn="just" eaLnBrk="1" hangingPunct="1">
              <a:buFont typeface="Arial" charset="0"/>
              <a:buNone/>
            </a:pPr>
            <a:endParaRPr lang="ru-RU" sz="3200" dirty="0">
              <a:solidFill>
                <a:srgbClr val="0037A4"/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К кормушке слетелись               ,  </a:t>
            </a:r>
            <a:r>
              <a:rPr lang="ru-RU" sz="32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,    </a:t>
            </a: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,      .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Прилетел и        </a:t>
            </a:r>
            <a:r>
              <a:rPr lang="ru-RU" sz="32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красной рубашке.    Голодные птицы                            </a:t>
            </a:r>
            <a:r>
              <a:rPr lang="ru-RU" sz="32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</a:t>
            </a: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корм.</a:t>
            </a:r>
          </a:p>
          <a:p>
            <a:pPr algn="just" eaLnBrk="1" hangingPunct="1">
              <a:buFont typeface="Arial" charset="0"/>
              <a:buNone/>
            </a:pPr>
            <a:endParaRPr lang="ru-RU" sz="3200" dirty="0">
              <a:solidFill>
                <a:srgbClr val="0037A4"/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      Рядом важно прохаживалась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3200" dirty="0" smtClean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,         ,</a:t>
            </a:r>
            <a:endParaRPr lang="ru-RU" sz="3200" dirty="0">
              <a:solidFill>
                <a:srgbClr val="0037A4"/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32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           дожидаясь своей очереди</a:t>
            </a: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.</a:t>
            </a:r>
            <a:r>
              <a:rPr lang="ru-RU" sz="3600" dirty="0">
                <a:solidFill>
                  <a:srgbClr val="0037A4"/>
                </a:solidFill>
                <a:latin typeface="Cambria" pitchFamily="18" charset="0"/>
              </a:rPr>
              <a:t> </a:t>
            </a:r>
            <a:endParaRPr lang="ru-RU" sz="3600" dirty="0"/>
          </a:p>
        </p:txBody>
      </p:sp>
      <p:pic>
        <p:nvPicPr>
          <p:cNvPr id="9" name="Рисунок 8" descr="762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15181" y="1160745"/>
            <a:ext cx="2008814" cy="907302"/>
          </a:xfrm>
          <a:prstGeom prst="rect">
            <a:avLst/>
          </a:prstGeom>
        </p:spPr>
      </p:pic>
      <p:pic>
        <p:nvPicPr>
          <p:cNvPr id="10" name="Рисунок 9" descr="7dc9d43559e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1571612"/>
            <a:ext cx="1101608" cy="1296145"/>
          </a:xfrm>
          <a:prstGeom prst="rect">
            <a:avLst/>
          </a:prstGeom>
        </p:spPr>
      </p:pic>
      <p:pic>
        <p:nvPicPr>
          <p:cNvPr id="11" name="Рисунок 10" descr="613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00826" y="1714488"/>
            <a:ext cx="1383491" cy="1081542"/>
          </a:xfrm>
          <a:prstGeom prst="rect">
            <a:avLst/>
          </a:prstGeom>
        </p:spPr>
      </p:pic>
      <p:pic>
        <p:nvPicPr>
          <p:cNvPr id="12" name="Рисунок 11" descr="3419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86050" y="2714620"/>
            <a:ext cx="1555211" cy="1036916"/>
          </a:xfrm>
          <a:prstGeom prst="rect">
            <a:avLst/>
          </a:prstGeom>
        </p:spPr>
      </p:pic>
      <p:pic>
        <p:nvPicPr>
          <p:cNvPr id="13" name="Рисунок 12" descr="c5585e6d0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29124" y="3643314"/>
            <a:ext cx="1704887" cy="1112010"/>
          </a:xfrm>
          <a:prstGeom prst="rect">
            <a:avLst/>
          </a:prstGeom>
        </p:spPr>
      </p:pic>
      <p:pic>
        <p:nvPicPr>
          <p:cNvPr id="14" name="Рисунок 13" descr="4742205d-b83e-628d-aec5-2e6016a99789.jpe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571868" y="5000636"/>
            <a:ext cx="2157761" cy="11827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5042"/>
          <a:ext cx="9144000" cy="6863042"/>
        </p:xfrm>
        <a:graphic>
          <a:graphicData uri="http://schemas.openxmlformats.org/presentationml/2006/ole">
            <p:oleObj spid="_x0000_s5122" name="Слайд" r:id="rId4" imgW="5038173" imgH="3778033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569" y="577481"/>
            <a:ext cx="8812862" cy="63775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3775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Орфографическая подготовка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369" y="1160746"/>
            <a:ext cx="8618460" cy="513128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Танюша наготовила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_ды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пон_сла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в птичью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ст_ловую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к_рмушке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сл_телись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с_нич_ки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в_р_бьи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Прил_тел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сн_гирь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в красной рубашке.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Г_лодные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птицы                                   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быстр_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кл_вали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корм.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               Рядом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важн_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пр_хаживалась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в_р_на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,  дожидаясь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св_ей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оч_р_ди</a:t>
            </a:r>
            <a:r>
              <a:rPr lang="ru-RU" sz="4000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5042"/>
          <a:ext cx="9144000" cy="6863042"/>
        </p:xfrm>
        <a:graphic>
          <a:graphicData uri="http://schemas.openxmlformats.org/presentationml/2006/ole">
            <p:oleObj spid="_x0000_s6146" name="Слайд" r:id="rId4" imgW="5038173" imgH="3778033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569" y="577481"/>
            <a:ext cx="8812862" cy="63775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76086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Птичья столовая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569" y="836709"/>
            <a:ext cx="8812862" cy="5008173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Танюша наготовила еды и понесла в птичью столовую.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К кормушке слетелись синички, воробьи. Прилетел и снегирь в красной рубашке. Голодные птицы быстро клевали корм.</a:t>
            </a:r>
          </a:p>
          <a:p>
            <a:pPr algn="just" eaLnBrk="1" hangingPunct="1">
              <a:buFont typeface="Arial" charset="0"/>
              <a:buNone/>
            </a:pPr>
            <a:r>
              <a:rPr lang="ru-RU" sz="40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 Рядом важно прохаживалась ворона,    дожидаясь своей очереди.</a:t>
            </a:r>
            <a:endParaRPr lang="ru-RU" sz="4000" dirty="0"/>
          </a:p>
        </p:txBody>
      </p:sp>
      <p:pic>
        <p:nvPicPr>
          <p:cNvPr id="8" name="Рисунок 7" descr="0_6230d_6b06d2f1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6910">
            <a:off x="7485672" y="5714375"/>
            <a:ext cx="1326207" cy="1045161"/>
          </a:xfrm>
          <a:prstGeom prst="rect">
            <a:avLst/>
          </a:prstGeom>
        </p:spPr>
      </p:pic>
      <p:pic>
        <p:nvPicPr>
          <p:cNvPr id="9" name="Рисунок 8" descr="53853952_vorobey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63935">
            <a:off x="331807" y="5743733"/>
            <a:ext cx="1375098" cy="1031432"/>
          </a:xfrm>
          <a:prstGeom prst="rect">
            <a:avLst/>
          </a:prstGeom>
        </p:spPr>
      </p:pic>
      <p:pic>
        <p:nvPicPr>
          <p:cNvPr id="10" name="Рисунок 9" descr="raven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28992" y="5804887"/>
            <a:ext cx="1666473" cy="105311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7222" y="1"/>
            <a:ext cx="1166408" cy="10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95170" y="0"/>
            <a:ext cx="1749612" cy="9663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36" tIns="41469" rIns="82936" bIns="4146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5042"/>
          <a:ext cx="9144000" cy="6863042"/>
        </p:xfrm>
        <a:graphic>
          <a:graphicData uri="http://schemas.openxmlformats.org/presentationml/2006/ole">
            <p:oleObj spid="_x0000_s7170" name="Слайд" r:id="rId4" imgW="5038173" imgH="3778033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569" y="577481"/>
            <a:ext cx="8812862" cy="637754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3600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699309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  работа.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375" y="901518"/>
            <a:ext cx="7322451" cy="59158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algn="ctr"/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Птичья столовая.</a:t>
            </a:r>
            <a:endParaRPr lang="ru-RU" sz="3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19976"/>
            <a:ext cx="9144000" cy="586340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lvl="8"/>
            <a:r>
              <a:rPr lang="ru-RU" sz="3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План</a:t>
            </a:r>
            <a:endParaRPr lang="ru-RU" sz="33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0381" y="2003240"/>
            <a:ext cx="8035256" cy="1607242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1.Что сделала Танюша?</a:t>
            </a:r>
          </a:p>
          <a:p>
            <a:pPr eaLnBrk="1" hangingPunct="1">
              <a:buFont typeface="Arial" charset="0"/>
              <a:buNone/>
            </a:pPr>
            <a:r>
              <a:rPr lang="ru-RU" sz="3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2.Какие птицы слетались к кормушке?</a:t>
            </a:r>
          </a:p>
          <a:p>
            <a:pPr eaLnBrk="1" hangingPunct="1">
              <a:buFont typeface="Arial" charset="0"/>
              <a:buNone/>
            </a:pPr>
            <a:r>
              <a:rPr lang="ru-RU" sz="3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3.Что делала ворона?</a:t>
            </a:r>
            <a:endParaRPr lang="ru-RU" sz="3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9583" y="3753037"/>
            <a:ext cx="5861056" cy="591587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r>
              <a:rPr lang="ru-RU" sz="3300" b="1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Обратите внимание на слова:</a:t>
            </a:r>
            <a:endParaRPr lang="ru-RU" sz="3300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3185" y="4336301"/>
            <a:ext cx="6285644" cy="2715238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r>
              <a:rPr lang="ru-RU" sz="3300" b="1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300" b="1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300" b="1" dirty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товила, 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птич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ь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ю, столов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ую,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кормушк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е,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с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и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нички, в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р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бьи, быстр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о,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 ряд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м, важн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о, 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пр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хажив</a:t>
            </a:r>
            <a:r>
              <a:rPr lang="ru-RU" sz="33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sz="3300" b="1" dirty="0">
                <a:solidFill>
                  <a:srgbClr val="0037A4"/>
                </a:solidFill>
                <a:latin typeface="Cambria" pitchFamily="18" charset="0"/>
                <a:cs typeface="Times New Roman" pitchFamily="18" charset="0"/>
              </a:rPr>
              <a:t>лась. </a:t>
            </a:r>
            <a:endParaRPr lang="ru-RU" sz="33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424</Words>
  <Application>Microsoft Office PowerPoint</Application>
  <PresentationFormat>Экран (4:3)</PresentationFormat>
  <Paragraphs>74</Paragraphs>
  <Slides>10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1_Тема Office</vt:lpstr>
      <vt:lpstr>2_Тема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МБОУ "Лицей"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Началка6</dc:creator>
  <cp:lastModifiedBy>Пользователь</cp:lastModifiedBy>
  <cp:revision>9</cp:revision>
  <dcterms:created xsi:type="dcterms:W3CDTF">2012-02-16T09:14:48Z</dcterms:created>
  <dcterms:modified xsi:type="dcterms:W3CDTF">2013-01-14T16:33:35Z</dcterms:modified>
</cp:coreProperties>
</file>