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69" r:id="rId5"/>
    <p:sldId id="258" r:id="rId6"/>
    <p:sldId id="259" r:id="rId7"/>
    <p:sldId id="260" r:id="rId8"/>
    <p:sldId id="261" r:id="rId9"/>
    <p:sldId id="273" r:id="rId10"/>
    <p:sldId id="262" r:id="rId11"/>
    <p:sldId id="263" r:id="rId12"/>
    <p:sldId id="264" r:id="rId13"/>
    <p:sldId id="265" r:id="rId14"/>
    <p:sldId id="266" r:id="rId15"/>
    <p:sldId id="272" r:id="rId16"/>
    <p:sldId id="267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showLegendKey val="1"/>
            <c:showVal val="1"/>
            <c:showCatName val="1"/>
            <c:showSerName val="1"/>
            <c:showPercent val="1"/>
            <c:showBubbleSize val="1"/>
            <c:showLeaderLines val="0"/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86</c:v>
                </c:pt>
                <c:pt idx="1">
                  <c:v>87</c:v>
                </c:pt>
                <c:pt idx="2">
                  <c:v>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1"/>
          <c:dLbls>
            <c:showLegendKey val="1"/>
            <c:showVal val="1"/>
            <c:showCatName val="1"/>
            <c:showSerName val="1"/>
            <c:showPercent val="1"/>
            <c:showBubbleSize val="1"/>
            <c:showLeaderLines val="0"/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927488"/>
        <c:axId val="26929024"/>
      </c:barChart>
      <c:catAx>
        <c:axId val="26927488"/>
        <c:scaling>
          <c:orientation val="minMax"/>
        </c:scaling>
        <c:delete val="1"/>
        <c:axPos val="b"/>
        <c:majorTickMark val="cross"/>
        <c:minorTickMark val="cross"/>
        <c:tickLblPos val="nextTo"/>
        <c:crossAx val="26929024"/>
        <c:crosses val="autoZero"/>
        <c:auto val="1"/>
        <c:lblAlgn val="ctr"/>
        <c:lblOffset val="100"/>
        <c:noMultiLvlLbl val="1"/>
      </c:catAx>
      <c:valAx>
        <c:axId val="26929024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26927488"/>
        <c:crosses val="autoZero"/>
        <c:crossBetween val="between"/>
      </c:valAx>
    </c:plotArea>
    <c:legend>
      <c:legendPos val="r"/>
      <c:layout/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8"/>
            <a:ext cx="7772400" cy="3357585"/>
          </a:xfrm>
        </p:spPr>
        <p:txBody>
          <a:bodyPr>
            <a:normAutofit/>
          </a:bodyPr>
          <a:lstStyle/>
          <a:p>
            <a:r>
              <a:rPr lang="ru-RU" dirty="0" smtClean="0"/>
              <a:t>Влияние мультипликационных фильмов на речь младших школьников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Любимые мультфильмы</a:t>
            </a:r>
            <a:endParaRPr lang="ru-RU" dirty="0"/>
          </a:p>
        </p:txBody>
      </p:sp>
      <p:pic>
        <p:nvPicPr>
          <p:cNvPr id="4" name="Содержимое 3" descr="200px-TomandJerryTit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571612"/>
            <a:ext cx="3754446" cy="2571768"/>
          </a:xfrm>
        </p:spPr>
      </p:pic>
      <p:pic>
        <p:nvPicPr>
          <p:cNvPr id="5" name="Рисунок 4" descr="200px-TMNTMichelangelo20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643050"/>
            <a:ext cx="3081342" cy="3621024"/>
          </a:xfrm>
          <a:prstGeom prst="rect">
            <a:avLst/>
          </a:prstGeom>
        </p:spPr>
      </p:pic>
      <p:pic>
        <p:nvPicPr>
          <p:cNvPr id="6" name="Рисунок 5" descr="860e3828f25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4143380"/>
            <a:ext cx="4429156" cy="27146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Любимые мультфильмы</a:t>
            </a:r>
            <a:endParaRPr lang="ru-RU" dirty="0"/>
          </a:p>
        </p:txBody>
      </p:sp>
      <p:pic>
        <p:nvPicPr>
          <p:cNvPr id="6" name="Содержимое 5" descr="4256htht45rrffffff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500174"/>
            <a:ext cx="3357586" cy="2571768"/>
          </a:xfrm>
        </p:spPr>
      </p:pic>
      <p:pic>
        <p:nvPicPr>
          <p:cNvPr id="7" name="Рисунок 6" descr="1320217700___post0001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1714488"/>
            <a:ext cx="3557591" cy="4714908"/>
          </a:xfrm>
          <a:prstGeom prst="rect">
            <a:avLst/>
          </a:prstGeom>
        </p:spPr>
      </p:pic>
      <p:pic>
        <p:nvPicPr>
          <p:cNvPr id="8" name="Рисунок 7" descr="f625af3ea9c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4071942"/>
            <a:ext cx="2071690" cy="250033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2071678"/>
            <a:ext cx="2857500" cy="3214710"/>
          </a:xfrm>
        </p:spPr>
      </p:pic>
      <p:pic>
        <p:nvPicPr>
          <p:cNvPr id="5" name="Рисунок 4" descr="rossiya_2_1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714488"/>
            <a:ext cx="2500330" cy="2643206"/>
          </a:xfrm>
          <a:prstGeom prst="rect">
            <a:avLst/>
          </a:prstGeom>
        </p:spPr>
      </p:pic>
      <p:pic>
        <p:nvPicPr>
          <p:cNvPr id="6" name="Рисунок 5" descr="timthumb.ph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4000504"/>
            <a:ext cx="3357586" cy="211931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Смотрят мультфильмы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Несколько раз в день- 38%</a:t>
            </a:r>
          </a:p>
          <a:p>
            <a:r>
              <a:rPr lang="ru-RU" sz="3200" dirty="0" smtClean="0"/>
              <a:t>Один раз в день- 42%</a:t>
            </a:r>
          </a:p>
          <a:p>
            <a:r>
              <a:rPr lang="ru-RU" sz="3200" dirty="0" smtClean="0"/>
              <a:t>Раз в неделю- 18%</a:t>
            </a: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мультфильмах нравится: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-герои</a:t>
            </a:r>
          </a:p>
          <a:p>
            <a:r>
              <a:rPr lang="ru-RU" dirty="0" smtClean="0"/>
              <a:t>-все </a:t>
            </a:r>
            <a:r>
              <a:rPr lang="ru-RU" dirty="0" err="1" smtClean="0"/>
              <a:t>барби</a:t>
            </a:r>
            <a:endParaRPr lang="ru-RU" dirty="0" smtClean="0"/>
          </a:p>
          <a:p>
            <a:r>
              <a:rPr lang="ru-RU" dirty="0" smtClean="0"/>
              <a:t>-сюжет</a:t>
            </a:r>
          </a:p>
          <a:p>
            <a:r>
              <a:rPr lang="ru-RU" dirty="0" smtClean="0"/>
              <a:t>-шутки героев, приколы</a:t>
            </a:r>
          </a:p>
          <a:p>
            <a:r>
              <a:rPr lang="ru-RU" dirty="0" smtClean="0"/>
              <a:t>-конец</a:t>
            </a:r>
          </a:p>
          <a:p>
            <a:r>
              <a:rPr lang="ru-RU" dirty="0" smtClean="0"/>
              <a:t>-приключения</a:t>
            </a:r>
          </a:p>
          <a:p>
            <a:r>
              <a:rPr lang="ru-RU" dirty="0" smtClean="0"/>
              <a:t>-песни, красота</a:t>
            </a:r>
          </a:p>
          <a:p>
            <a:r>
              <a:rPr lang="ru-RU" dirty="0" smtClean="0"/>
              <a:t>-драки</a:t>
            </a:r>
          </a:p>
          <a:p>
            <a:r>
              <a:rPr lang="ru-RU" dirty="0" smtClean="0"/>
              <a:t>-животные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Антиреклама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Мультфильмы...Что это такое? </a:t>
            </a:r>
            <a:endParaRPr lang="ru-RU" dirty="0" smtClean="0"/>
          </a:p>
          <a:p>
            <a:r>
              <a:rPr lang="ru-RU" dirty="0" smtClean="0"/>
              <a:t>Что мы знаем про мультфильмы?</a:t>
            </a:r>
          </a:p>
          <a:p>
            <a:r>
              <a:rPr lang="ru-RU" dirty="0" smtClean="0"/>
              <a:t>Они красиво нарисованы, современны, но мы не замечаем,</a:t>
            </a:r>
          </a:p>
          <a:p>
            <a:r>
              <a:rPr lang="ru-RU" dirty="0" smtClean="0"/>
              <a:t>как слова-паразиты «пробираются» в нашу речь, засоряя её.</a:t>
            </a:r>
          </a:p>
          <a:p>
            <a:r>
              <a:rPr lang="ru-RU" dirty="0" smtClean="0"/>
              <a:t>Мультфильмы из США, Японии смотрят школьники во многих</a:t>
            </a:r>
          </a:p>
          <a:p>
            <a:r>
              <a:rPr lang="ru-RU" dirty="0" smtClean="0"/>
              <a:t>странах мира, запоминают  бранные слова и нелитературные</a:t>
            </a:r>
          </a:p>
          <a:p>
            <a:r>
              <a:rPr lang="ru-RU" dirty="0" smtClean="0"/>
              <a:t>выражения. И в школе, и дома подростки разговаривают языком</a:t>
            </a:r>
          </a:p>
          <a:p>
            <a:r>
              <a:rPr lang="ru-RU" dirty="0" smtClean="0"/>
              <a:t>героев мультфильмов.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повысить культуру речи школьников: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1.Уменьшить количество показов мультфильмов зарубежного производства.</a:t>
            </a:r>
          </a:p>
          <a:p>
            <a:r>
              <a:rPr lang="ru-RU" dirty="0" smtClean="0"/>
              <a:t>2.Больше внимания уделять чтению книг и учебе.</a:t>
            </a:r>
          </a:p>
          <a:p>
            <a:r>
              <a:rPr lang="ru-RU" dirty="0" smtClean="0"/>
              <a:t>3.Детям меньше времени тратить на просмотры мультфильмов.</a:t>
            </a:r>
          </a:p>
          <a:p>
            <a:r>
              <a:rPr lang="ru-RU" dirty="0" smtClean="0"/>
              <a:t>4.Родителям ограничить или запретить покупку зарубежных мультфильмов.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Мультипликационные фильмы, демонстрируемые на телевизионных каналах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/>
                <a:gridCol w="36195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Канал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за неделю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ОРТ</a:t>
                      </a:r>
                    </a:p>
                    <a:p>
                      <a:r>
                        <a:rPr lang="ru-RU" dirty="0" smtClean="0"/>
                        <a:t>Россия</a:t>
                      </a:r>
                    </a:p>
                    <a:p>
                      <a:r>
                        <a:rPr lang="ru-RU" dirty="0" smtClean="0"/>
                        <a:t>НТВ</a:t>
                      </a:r>
                    </a:p>
                    <a:p>
                      <a:r>
                        <a:rPr lang="ru-RU" dirty="0" smtClean="0"/>
                        <a:t>СТС</a:t>
                      </a:r>
                    </a:p>
                    <a:p>
                      <a:r>
                        <a:rPr lang="ru-RU" dirty="0" smtClean="0"/>
                        <a:t>ДТВ(Перец)</a:t>
                      </a:r>
                    </a:p>
                    <a:p>
                      <a:r>
                        <a:rPr lang="ru-RU" dirty="0" smtClean="0"/>
                        <a:t>ТНТ</a:t>
                      </a:r>
                    </a:p>
                    <a:p>
                      <a:r>
                        <a:rPr lang="ru-RU" dirty="0" smtClean="0"/>
                        <a:t>МТВ</a:t>
                      </a:r>
                    </a:p>
                    <a:p>
                      <a:r>
                        <a:rPr lang="ru-RU" dirty="0" smtClean="0"/>
                        <a:t>ТВ3</a:t>
                      </a:r>
                    </a:p>
                    <a:p>
                      <a:r>
                        <a:rPr lang="ru-RU" dirty="0" smtClean="0"/>
                        <a:t>Культура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</a:p>
                    <a:p>
                      <a:r>
                        <a:rPr lang="ru-RU" dirty="0" smtClean="0"/>
                        <a:t>5</a:t>
                      </a:r>
                    </a:p>
                    <a:p>
                      <a:r>
                        <a:rPr lang="ru-RU" dirty="0" smtClean="0"/>
                        <a:t>2</a:t>
                      </a:r>
                    </a:p>
                    <a:p>
                      <a:r>
                        <a:rPr lang="ru-RU" dirty="0" smtClean="0"/>
                        <a:t>26</a:t>
                      </a:r>
                    </a:p>
                    <a:p>
                      <a:r>
                        <a:rPr lang="ru-RU" dirty="0" smtClean="0"/>
                        <a:t>9</a:t>
                      </a:r>
                    </a:p>
                    <a:p>
                      <a:r>
                        <a:rPr lang="ru-RU" dirty="0" smtClean="0"/>
                        <a:t>34</a:t>
                      </a:r>
                    </a:p>
                    <a:p>
                      <a:r>
                        <a:rPr lang="ru-RU" dirty="0" smtClean="0"/>
                        <a:t>5</a:t>
                      </a:r>
                    </a:p>
                    <a:p>
                      <a:r>
                        <a:rPr lang="ru-RU" dirty="0" smtClean="0"/>
                        <a:t>5</a:t>
                      </a:r>
                    </a:p>
                    <a:p>
                      <a:r>
                        <a:rPr lang="ru-RU" dirty="0" smtClean="0"/>
                        <a:t>46</a:t>
                      </a:r>
                    </a:p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Стилистически ограниченная в употреблении лексика (зарубежные мультфильмы)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504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000"/>
                <a:gridCol w="2413000"/>
                <a:gridCol w="2413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мультика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телеканал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лексика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1.Южный парк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МТВ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Козел, урод, иди в </a:t>
                      </a:r>
                      <a:r>
                        <a:rPr lang="ru-RU" dirty="0" err="1" smtClean="0"/>
                        <a:t>жопу</a:t>
                      </a:r>
                      <a:r>
                        <a:rPr lang="ru-RU" dirty="0" smtClean="0"/>
                        <a:t>, не будь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таким </a:t>
                      </a:r>
                      <a:r>
                        <a:rPr lang="ru-RU" dirty="0" err="1" smtClean="0"/>
                        <a:t>геем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2.Крутые бобры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Дурак</a:t>
                      </a:r>
                      <a:r>
                        <a:rPr lang="ru-RU" dirty="0" smtClean="0"/>
                        <a:t>, сволочь, скотина, </a:t>
                      </a:r>
                      <a:r>
                        <a:rPr lang="ru-RU" smtClean="0"/>
                        <a:t>факью</a:t>
                      </a:r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3.Малыши рулят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Идиот</a:t>
                      </a:r>
                      <a:r>
                        <a:rPr lang="ru-RU" dirty="0" smtClean="0"/>
                        <a:t>, ненормальный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4.Огги и тараканы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ТВ3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Баклан, </a:t>
                      </a:r>
                      <a:r>
                        <a:rPr lang="ru-RU" dirty="0" err="1" smtClean="0"/>
                        <a:t>чмо</a:t>
                      </a:r>
                      <a:r>
                        <a:rPr lang="ru-RU" dirty="0" smtClean="0"/>
                        <a:t>, лох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5.Футурума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РЕН ТВ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Придурок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тупица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кретин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дерьмо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фигня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круто, классно, </a:t>
                      </a:r>
                      <a:r>
                        <a:rPr lang="ru-RU" baseline="0" dirty="0" err="1" smtClean="0"/>
                        <a:t>идиот</a:t>
                      </a:r>
                      <a:r>
                        <a:rPr lang="ru-RU" baseline="0" dirty="0" smtClean="0"/>
                        <a:t>, извращенец, бестолочь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Цель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462526"/>
          </a:xfrm>
        </p:spPr>
        <p:txBody>
          <a:bodyPr/>
          <a:lstStyle/>
          <a:p>
            <a:r>
              <a:rPr lang="ru-RU" dirty="0" smtClean="0"/>
              <a:t>Выявить характер влияния мультфильмов на культуру речи школьников младших классов</a:t>
            </a:r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Анкета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600" dirty="0" smtClean="0"/>
              <a:t>1.Любите ли вы смотреть мультфильмы?</a:t>
            </a:r>
          </a:p>
          <a:p>
            <a:r>
              <a:rPr lang="ru-RU" sz="1600" dirty="0" smtClean="0"/>
              <a:t>-люблю</a:t>
            </a:r>
          </a:p>
          <a:p>
            <a:r>
              <a:rPr lang="ru-RU" sz="1600" dirty="0" smtClean="0"/>
              <a:t>-не очень люблю</a:t>
            </a:r>
          </a:p>
          <a:p>
            <a:r>
              <a:rPr lang="ru-RU" sz="1600" dirty="0" smtClean="0"/>
              <a:t>Не люблю</a:t>
            </a:r>
          </a:p>
          <a:p>
            <a:r>
              <a:rPr lang="ru-RU" sz="1600" dirty="0" smtClean="0"/>
              <a:t>2.Как часто вы смотрите мультфильмы?</a:t>
            </a:r>
          </a:p>
          <a:p>
            <a:r>
              <a:rPr lang="ru-RU" sz="1600" dirty="0" smtClean="0"/>
              <a:t>-несколько раз в неделю</a:t>
            </a:r>
          </a:p>
          <a:p>
            <a:r>
              <a:rPr lang="ru-RU" sz="1600" dirty="0" smtClean="0"/>
              <a:t>-раз в неделю</a:t>
            </a:r>
          </a:p>
          <a:p>
            <a:r>
              <a:rPr lang="ru-RU" sz="1600" dirty="0" smtClean="0"/>
              <a:t>-раз в день</a:t>
            </a:r>
          </a:p>
          <a:p>
            <a:r>
              <a:rPr lang="ru-RU" sz="1600" dirty="0" smtClean="0"/>
              <a:t>-другое</a:t>
            </a:r>
          </a:p>
          <a:p>
            <a:r>
              <a:rPr lang="ru-RU" sz="1600" dirty="0" smtClean="0"/>
              <a:t>3.На каком телевизионном канале вы предпочитаете смотреть мультфильмы?</a:t>
            </a:r>
          </a:p>
          <a:p>
            <a:r>
              <a:rPr lang="ru-RU" sz="1600" dirty="0" smtClean="0"/>
              <a:t>-ОРТ</a:t>
            </a:r>
          </a:p>
          <a:p>
            <a:r>
              <a:rPr lang="ru-RU" sz="1600" dirty="0" smtClean="0"/>
              <a:t>Россия</a:t>
            </a:r>
          </a:p>
          <a:p>
            <a:r>
              <a:rPr lang="ru-RU" sz="1600" dirty="0" smtClean="0"/>
              <a:t>-РЕН-ТВ</a:t>
            </a:r>
          </a:p>
          <a:p>
            <a:r>
              <a:rPr lang="ru-RU" sz="1600" dirty="0" smtClean="0"/>
              <a:t>-НТВ</a:t>
            </a:r>
          </a:p>
          <a:p>
            <a:r>
              <a:rPr lang="ru-RU" sz="1600" dirty="0" smtClean="0"/>
              <a:t>Культура</a:t>
            </a:r>
          </a:p>
          <a:p>
            <a:r>
              <a:rPr lang="ru-RU" sz="1600" dirty="0" smtClean="0"/>
              <a:t>-ТНТ</a:t>
            </a:r>
            <a:endParaRPr lang="ru-RU" sz="1600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4.Какие мультфильмы вы предпочитаете?</a:t>
            </a:r>
          </a:p>
          <a:p>
            <a:r>
              <a:rPr lang="ru-RU" sz="1800" dirty="0" smtClean="0"/>
              <a:t>-Зарубежные</a:t>
            </a:r>
          </a:p>
          <a:p>
            <a:r>
              <a:rPr lang="ru-RU" sz="1800" dirty="0" smtClean="0"/>
              <a:t>-Отечественные</a:t>
            </a:r>
          </a:p>
          <a:p>
            <a:r>
              <a:rPr lang="ru-RU" sz="1800" dirty="0" smtClean="0"/>
              <a:t>5.Какие мультфильмы (название)вам нравятся?</a:t>
            </a:r>
          </a:p>
          <a:p>
            <a:r>
              <a:rPr lang="ru-RU" sz="1800" dirty="0" smtClean="0"/>
              <a:t>6. Что вам нравится в мультфильмах?</a:t>
            </a:r>
          </a:p>
          <a:p>
            <a:r>
              <a:rPr lang="ru-RU" sz="1800" dirty="0" smtClean="0"/>
              <a:t>7.Какие слова и выражения из мультфильмов вами запоминаются?</a:t>
            </a:r>
          </a:p>
          <a:p>
            <a:r>
              <a:rPr lang="ru-RU" sz="1800" dirty="0" smtClean="0"/>
              <a:t>8.Употребляете ли вы их в своей речи?</a:t>
            </a:r>
          </a:p>
          <a:p>
            <a:r>
              <a:rPr lang="ru-RU" sz="1800" dirty="0" smtClean="0"/>
              <a:t>9.Какие слова, и в каких случаях вы их употребляете?</a:t>
            </a:r>
          </a:p>
          <a:p>
            <a:r>
              <a:rPr lang="ru-RU" sz="1800" dirty="0" smtClean="0"/>
              <a:t>10.Слышите ли вы их в речи своих родителей?</a:t>
            </a:r>
          </a:p>
          <a:p>
            <a:r>
              <a:rPr lang="ru-RU" sz="1800" dirty="0" smtClean="0"/>
              <a:t>11. Чем вы предпочитаете заниматься в свободное время?</a:t>
            </a:r>
          </a:p>
          <a:p>
            <a:r>
              <a:rPr lang="ru-RU" sz="1800" dirty="0" smtClean="0"/>
              <a:t>-Смотреть мультики</a:t>
            </a:r>
          </a:p>
          <a:p>
            <a:r>
              <a:rPr lang="ru-RU" sz="1800" dirty="0" smtClean="0"/>
              <a:t>- Читать книги</a:t>
            </a:r>
          </a:p>
          <a:p>
            <a:r>
              <a:rPr lang="ru-RU" sz="1800" dirty="0" smtClean="0"/>
              <a:t>-Другое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ратц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298392" cy="6643710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3988655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3500462" cy="3143272"/>
          </a:xfrm>
        </p:spPr>
      </p:pic>
      <p:pic>
        <p:nvPicPr>
          <p:cNvPr id="5" name="Рисунок 4" descr="0_3ea89_8c9d6326_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571480"/>
            <a:ext cx="4000528" cy="3952886"/>
          </a:xfrm>
          <a:prstGeom prst="rect">
            <a:avLst/>
          </a:prstGeom>
        </p:spPr>
      </p:pic>
      <p:pic>
        <p:nvPicPr>
          <p:cNvPr id="7" name="Рисунок 6" descr="simpsonsyk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3786190"/>
            <a:ext cx="4064000" cy="2571768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Толковый словарь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sz="3200" dirty="0" smtClean="0"/>
              <a:t>Гнида», </a:t>
            </a:r>
            <a:r>
              <a:rPr lang="ru-RU" sz="3200" dirty="0" err="1" smtClean="0"/>
              <a:t>стерва</a:t>
            </a:r>
            <a:r>
              <a:rPr lang="ru-RU" sz="3200" dirty="0" smtClean="0"/>
              <a:t>, «козел», </a:t>
            </a:r>
            <a:r>
              <a:rPr lang="ru-RU" sz="3200" dirty="0" err="1" smtClean="0"/>
              <a:t>идиот</a:t>
            </a:r>
            <a:r>
              <a:rPr lang="ru-RU" sz="3200" dirty="0" smtClean="0"/>
              <a:t>, </a:t>
            </a:r>
            <a:r>
              <a:rPr lang="ru-RU" sz="3200" dirty="0" err="1" smtClean="0"/>
              <a:t>балван</a:t>
            </a:r>
            <a:r>
              <a:rPr lang="ru-RU" sz="3200" dirty="0" smtClean="0"/>
              <a:t>, </a:t>
            </a:r>
            <a:r>
              <a:rPr lang="ru-RU" sz="3200" dirty="0" err="1" smtClean="0"/>
              <a:t>гаденыш</a:t>
            </a:r>
            <a:r>
              <a:rPr lang="ru-RU" sz="3200" dirty="0" smtClean="0"/>
              <a:t> - просторечное, бранное</a:t>
            </a:r>
          </a:p>
          <a:p>
            <a:r>
              <a:rPr lang="ru-RU" sz="3200" dirty="0" err="1" smtClean="0"/>
              <a:t>Придурок</a:t>
            </a:r>
            <a:r>
              <a:rPr lang="ru-RU" sz="3200" dirty="0" smtClean="0"/>
              <a:t>, паршивец, </a:t>
            </a:r>
            <a:r>
              <a:rPr lang="ru-RU" sz="3200" dirty="0" err="1" smtClean="0"/>
              <a:t>фигня</a:t>
            </a:r>
            <a:r>
              <a:rPr lang="ru-RU" sz="3200" dirty="0" smtClean="0"/>
              <a:t>, жулик, тусовка, бестолочь- «просторечное»</a:t>
            </a:r>
            <a:endParaRPr lang="ru-RU" sz="3200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Жаргоны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Закосить от армии, </a:t>
            </a:r>
            <a:r>
              <a:rPr lang="ru-RU" dirty="0" err="1" smtClean="0"/>
              <a:t>подонок</a:t>
            </a:r>
            <a:r>
              <a:rPr lang="ru-RU" dirty="0" smtClean="0"/>
              <a:t>, надерем задницу, </a:t>
            </a:r>
            <a:r>
              <a:rPr lang="ru-RU" dirty="0" err="1" smtClean="0"/>
              <a:t>голубой</a:t>
            </a:r>
            <a:r>
              <a:rPr lang="ru-RU" dirty="0" smtClean="0"/>
              <a:t>(гей), отвали, </a:t>
            </a:r>
            <a:r>
              <a:rPr lang="ru-RU" dirty="0" err="1" smtClean="0"/>
              <a:t>клево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Mr Burns Evil Laug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643182"/>
            <a:ext cx="4929222" cy="392909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071546"/>
          <a:ext cx="7481918" cy="5384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139</TotalTime>
  <Words>448</Words>
  <Application>Microsoft Office PowerPoint</Application>
  <PresentationFormat>Экран (4:3)</PresentationFormat>
  <Paragraphs>119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Влияние мультипликационных фильмов на речь младших школьников</vt:lpstr>
      <vt:lpstr>                      Цель </vt:lpstr>
      <vt:lpstr>Анкета</vt:lpstr>
      <vt:lpstr>Презентация PowerPoint</vt:lpstr>
      <vt:lpstr>Презентация PowerPoint</vt:lpstr>
      <vt:lpstr>Презентация PowerPoint</vt:lpstr>
      <vt:lpstr>Толковый словарь </vt:lpstr>
      <vt:lpstr>                Жаргоны</vt:lpstr>
      <vt:lpstr>Презентация PowerPoint</vt:lpstr>
      <vt:lpstr>Любимые мультфильмы</vt:lpstr>
      <vt:lpstr>   Любимые мультфильмы</vt:lpstr>
      <vt:lpstr>Презентация PowerPoint</vt:lpstr>
      <vt:lpstr>    Смотрят мультфильмы</vt:lpstr>
      <vt:lpstr>В мультфильмах нравится:</vt:lpstr>
      <vt:lpstr>               Антиреклама</vt:lpstr>
      <vt:lpstr>Как повысить культуру речи школьников:</vt:lpstr>
      <vt:lpstr>Мультипликационные фильмы, демонстрируемые на телевизионных каналах</vt:lpstr>
      <vt:lpstr>Стилистически ограниченная в употреблении лексика (зарубежные мультфильмы)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мультипликационных фильмов на речь младших школьников</dc:title>
  <cp:lastModifiedBy>Алсу</cp:lastModifiedBy>
  <cp:revision>19</cp:revision>
  <dcterms:modified xsi:type="dcterms:W3CDTF">2012-03-06T17:00:31Z</dcterms:modified>
</cp:coreProperties>
</file>