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11/23/2009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3714776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урок-знакомство</a:t>
            </a:r>
            <a:endParaRPr lang="en-US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6000768"/>
            <a:ext cx="8410605" cy="686067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Проект выполнен  Синицыной Л.И., учителем русского языка и литературы высшей категории МОУ СОШ № 10 с УИОП Г.КРАСНОГОРСКА МОСКОВСКОЙ ОБЛАСТИ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64331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>
                <a:latin typeface="Monotype Corsiva" pitchFamily="66" charset="0"/>
              </a:rPr>
              <a:t>В творчестве Гончарова, как в магическом  зеркале, отражаются … все явления жизни…</a:t>
            </a:r>
          </a:p>
          <a:p>
            <a:r>
              <a:rPr lang="ru-RU" sz="2400" dirty="0" smtClean="0">
                <a:latin typeface="Monotype Corsiva" pitchFamily="66" charset="0"/>
              </a:rPr>
              <a:t>                                  Н.А. Добролюбов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64305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Благословенный уголок земли…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Симбирск (Ульяновск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0"/>
            <a:ext cx="3643338" cy="273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Дом на Моховой, 27.jpg"/>
          <p:cNvPicPr>
            <a:picLocks noGrp="1" noChangeAspect="1"/>
          </p:cNvPicPr>
          <p:nvPr>
            <p:ph idx="1"/>
          </p:nvPr>
        </p:nvPicPr>
        <p:blipFill>
          <a:blip r:embed="rId3"/>
          <a:srcRect b="11427"/>
          <a:stretch>
            <a:fillRect/>
          </a:stretch>
        </p:blipFill>
        <p:spPr>
          <a:xfrm>
            <a:off x="642910" y="642918"/>
            <a:ext cx="2590596" cy="2571768"/>
          </a:xfrm>
        </p:spPr>
      </p:pic>
      <p:sp>
        <p:nvSpPr>
          <p:cNvPr id="9" name="TextBox 8"/>
          <p:cNvSpPr txBox="1"/>
          <p:nvPr/>
        </p:nvSpPr>
        <p:spPr>
          <a:xfrm>
            <a:off x="785786" y="3286124"/>
            <a:ext cx="233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на Моховой, 27</a:t>
            </a:r>
            <a:endParaRPr lang="ru-RU" dirty="0"/>
          </a:p>
        </p:txBody>
      </p:sp>
      <p:pic>
        <p:nvPicPr>
          <p:cNvPr id="10" name="Рисунок 9" descr="книг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2235">
            <a:off x="4059123" y="354344"/>
            <a:ext cx="2045138" cy="3098383"/>
          </a:xfrm>
          <a:prstGeom prst="rect">
            <a:avLst/>
          </a:prstGeom>
        </p:spPr>
      </p:pic>
      <p:pic>
        <p:nvPicPr>
          <p:cNvPr id="11" name="Рисунок 10" descr="Кабинет на Мохово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60" y="3786190"/>
            <a:ext cx="4014694" cy="2560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14" y="6357958"/>
            <a:ext cx="27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Кабинет И.А. Гончарова</a:t>
            </a:r>
            <a:endParaRPr lang="ru-RU" dirty="0"/>
          </a:p>
        </p:txBody>
      </p:sp>
      <p:pic>
        <p:nvPicPr>
          <p:cNvPr id="13" name="Рисунок 12" descr="img.asтри шкатул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3714752"/>
            <a:ext cx="3230240" cy="18573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7884" y="5572140"/>
            <a:ext cx="22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Японские шкатулки</a:t>
            </a:r>
            <a:endParaRPr lang="ru-RU" dirty="0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1958">
            <a:off x="6066347" y="452024"/>
            <a:ext cx="2048448" cy="310339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бложка первого изд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3039265" cy="378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21481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Обложка первого издания романа «Обломов»</a:t>
            </a:r>
            <a:endParaRPr lang="ru-RU" dirty="0"/>
          </a:p>
        </p:txBody>
      </p:sp>
      <p:pic>
        <p:nvPicPr>
          <p:cNvPr id="8" name="Рисунок 7" descr="стат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857496"/>
            <a:ext cx="2857505" cy="381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оман Обрыв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571612"/>
            <a:ext cx="2095500" cy="3333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6446" y="228599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Гончарова «</a:t>
            </a:r>
            <a:r>
              <a:rPr lang="ru-RU" dirty="0" err="1" smtClean="0"/>
              <a:t>Мильон</a:t>
            </a:r>
            <a:r>
              <a:rPr lang="ru-RU" dirty="0" smtClean="0"/>
              <a:t> терзаний»</a:t>
            </a:r>
            <a:endParaRPr lang="ru-RU" dirty="0"/>
          </a:p>
        </p:txBody>
      </p:sp>
      <p:pic>
        <p:nvPicPr>
          <p:cNvPr id="11" name="Рисунок 10" descr="Goncharov_Ivan_Aleksandrovich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85728"/>
            <a:ext cx="1440934" cy="182187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очь Трегутова - Александра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2" y="357166"/>
            <a:ext cx="1722254" cy="2571744"/>
          </a:xfrm>
        </p:spPr>
      </p:pic>
      <p:pic>
        <p:nvPicPr>
          <p:cNvPr id="7" name="Рисунок 6" descr="личные вещ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00042"/>
            <a:ext cx="2701620" cy="3024202"/>
          </a:xfrm>
          <a:prstGeom prst="rect">
            <a:avLst/>
          </a:prstGeom>
        </p:spPr>
      </p:pic>
      <p:pic>
        <p:nvPicPr>
          <p:cNvPr id="8" name="Рисунок 7" descr="часы Тобиас.jpg"/>
          <p:cNvPicPr>
            <a:picLocks noChangeAspect="1"/>
          </p:cNvPicPr>
          <p:nvPr/>
        </p:nvPicPr>
        <p:blipFill>
          <a:blip r:embed="rId5"/>
          <a:srcRect l="6392"/>
          <a:stretch>
            <a:fillRect/>
          </a:stretch>
        </p:blipFill>
        <p:spPr>
          <a:xfrm>
            <a:off x="5643570" y="3214686"/>
            <a:ext cx="3138489" cy="2514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3643314"/>
            <a:ext cx="267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Личные вещи писателя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56435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Карманные золотые часы швейцарской фирмы «</a:t>
            </a:r>
            <a:r>
              <a:rPr lang="ru-RU" dirty="0" err="1" smtClean="0"/>
              <a:t>Тобиас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" name="Рисунок 11" descr="Вещи из каб Гончаро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000504"/>
            <a:ext cx="2008959" cy="2745577"/>
          </a:xfrm>
          <a:prstGeom prst="rect">
            <a:avLst/>
          </a:prstGeom>
        </p:spPr>
      </p:pic>
      <p:pic>
        <p:nvPicPr>
          <p:cNvPr id="13" name="Рисунок 12" descr="Гончаров И.А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571611"/>
            <a:ext cx="2500330" cy="366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00px-Goncharov_Ivan_Aleksandrovich-ma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642918"/>
            <a:ext cx="435791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2285992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Иван Александрович Гончаров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(1812 – 1891)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6000768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Господин «Де - Лень»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 1912 </a:t>
            </a:r>
            <a:r>
              <a:rPr lang="ru-RU" sz="1200" b="1" dirty="0" smtClean="0">
                <a:solidFill>
                  <a:srgbClr val="002060"/>
                </a:solidFill>
              </a:rPr>
              <a:t>ГОД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1732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  1812 </a:t>
            </a:r>
            <a:r>
              <a:rPr lang="ru-RU" sz="1200" b="1" dirty="0" smtClean="0">
                <a:solidFill>
                  <a:srgbClr val="002060"/>
                </a:solidFill>
              </a:rPr>
              <a:t>ГОД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1858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1864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1912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1832 </a:t>
            </a:r>
            <a:r>
              <a:rPr lang="ru-RU" sz="1200" b="1" dirty="0" smtClean="0">
                <a:solidFill>
                  <a:srgbClr val="002060"/>
                </a:solidFill>
              </a:rPr>
              <a:t>ГОД </a:t>
            </a:r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  <a:r>
              <a:rPr lang="en-US" sz="1600" b="1" dirty="0" smtClean="0">
                <a:solidFill>
                  <a:srgbClr val="002060"/>
                </a:solidFill>
              </a:rPr>
              <a:t> 2005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 1835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1907 </a:t>
            </a:r>
            <a:r>
              <a:rPr lang="ru-RU" sz="1200" b="1" dirty="0" smtClean="0">
                <a:solidFill>
                  <a:srgbClr val="002060"/>
                </a:solidFill>
              </a:rPr>
              <a:t>ГОД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1847 </a:t>
            </a:r>
            <a:r>
              <a:rPr lang="ru-RU" sz="1200" b="1" dirty="0" smtClean="0">
                <a:solidFill>
                  <a:srgbClr val="002060"/>
                </a:solidFill>
              </a:rPr>
              <a:t>ГОД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1831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1852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1849 </a:t>
            </a:r>
            <a:r>
              <a:rPr lang="ru-RU" sz="1200" b="1" dirty="0" smtClean="0">
                <a:solidFill>
                  <a:srgbClr val="002060"/>
                </a:solidFill>
              </a:rPr>
              <a:t>ГОД 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1859 </a:t>
            </a:r>
            <a:r>
              <a:rPr lang="ru-RU" sz="1200" b="1" dirty="0" smtClean="0">
                <a:solidFill>
                  <a:srgbClr val="002060"/>
                </a:solidFill>
              </a:rPr>
              <a:t>ГОД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1965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1891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1854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1869 </a:t>
            </a:r>
            <a:r>
              <a:rPr lang="ru-RU" sz="1200" b="1" dirty="0" smtClean="0">
                <a:solidFill>
                  <a:srgbClr val="002060"/>
                </a:solidFill>
              </a:rPr>
              <a:t>ГОД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1872 </a:t>
            </a:r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1891 </a:t>
            </a:r>
            <a:r>
              <a:rPr lang="ru-RU" sz="1200" b="1" dirty="0" smtClean="0">
                <a:solidFill>
                  <a:srgbClr val="002060"/>
                </a:solidFill>
              </a:rPr>
              <a:t>год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2006</a:t>
            </a:r>
            <a:r>
              <a:rPr lang="ru-RU" sz="1200" b="1" dirty="0" smtClean="0">
                <a:solidFill>
                  <a:srgbClr val="002060"/>
                </a:solidFill>
              </a:rPr>
              <a:t> год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1878</a:t>
            </a:r>
            <a:r>
              <a:rPr lang="ru-RU" sz="1200" b="1" dirty="0" smtClean="0">
                <a:solidFill>
                  <a:srgbClr val="002060"/>
                </a:solidFill>
              </a:rPr>
              <a:t> год        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6143644"/>
            <a:ext cx="700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Расположите даты в хронологическом порядке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50px-Dom_Goncharo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3907467" cy="198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2571744"/>
            <a:ext cx="31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Дом, где родился Гончаров</a:t>
            </a:r>
            <a:endParaRPr lang="ru-RU" dirty="0"/>
          </a:p>
        </p:txBody>
      </p:sp>
      <p:pic>
        <p:nvPicPr>
          <p:cNvPr id="9" name="Рисунок 8" descr="img.a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429000"/>
            <a:ext cx="231411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0px-Plate_Gonchar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143380"/>
            <a:ext cx="2540000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0px-Dom_Goncharov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500042"/>
            <a:ext cx="2857520" cy="29003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7884" y="3429000"/>
            <a:ext cx="25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Дом-музей Гончарова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5072074"/>
            <a:ext cx="250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Мемориальная доска на доме, где родился И.А. Гончаров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памятник в Ульяновск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3429000"/>
            <a:ext cx="455546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285749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Памятник И.А. Гончарову в Ульяновске</a:t>
            </a:r>
          </a:p>
          <a:p>
            <a:pPr algn="ctr"/>
            <a:r>
              <a:rPr lang="ru-RU" sz="1400" dirty="0" smtClean="0"/>
              <a:t>перед домом, где родился писатель</a:t>
            </a:r>
            <a:endParaRPr lang="ru-RU" sz="1400" dirty="0"/>
          </a:p>
        </p:txBody>
      </p:sp>
      <p:pic>
        <p:nvPicPr>
          <p:cNvPr id="6" name="Рисунок 5" descr="Диван и тапочки Облом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142984"/>
            <a:ext cx="3500462" cy="268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14338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«Философский диван Обломова»</a:t>
            </a:r>
            <a:endParaRPr lang="ru-RU" dirty="0"/>
          </a:p>
        </p:txBody>
      </p:sp>
      <p:pic>
        <p:nvPicPr>
          <p:cNvPr id="8" name="Рисунок 7" descr="памятник в Ульяновск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57166"/>
            <a:ext cx="2143140" cy="244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px-Dom_Goncharov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4061744" cy="242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3000372"/>
            <a:ext cx="411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Семейный «Летописец» Гончаровых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600076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Авдотья</a:t>
            </a:r>
            <a:r>
              <a:rPr lang="ru-RU" sz="1400" dirty="0" smtClean="0"/>
              <a:t> Матвеевна </a:t>
            </a:r>
            <a:r>
              <a:rPr lang="ru-RU" sz="1400" dirty="0" err="1" smtClean="0"/>
              <a:t>Шахторина</a:t>
            </a:r>
            <a:r>
              <a:rPr lang="ru-RU" sz="1400" dirty="0" smtClean="0"/>
              <a:t>, мать писателя</a:t>
            </a:r>
            <a:endParaRPr lang="ru-RU" sz="1400" dirty="0"/>
          </a:p>
        </p:txBody>
      </p:sp>
      <p:pic>
        <p:nvPicPr>
          <p:cNvPr id="10" name="Рисунок 9" descr="мать Гончар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429000"/>
            <a:ext cx="1935166" cy="256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Симбирск 18 ве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571480"/>
            <a:ext cx="3178170" cy="212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286380" y="2786058"/>
            <a:ext cx="300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 Симбирск, </a:t>
            </a:r>
            <a:r>
              <a:rPr lang="en-US" dirty="0" smtClean="0"/>
              <a:t> XVII </a:t>
            </a:r>
            <a:r>
              <a:rPr lang="ru-RU" dirty="0" smtClean="0"/>
              <a:t>век </a:t>
            </a:r>
            <a:endParaRPr lang="ru-RU" dirty="0"/>
          </a:p>
        </p:txBody>
      </p:sp>
      <p:pic>
        <p:nvPicPr>
          <p:cNvPr id="13" name="Рисунок 12" descr="tregub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571876"/>
            <a:ext cx="1857388" cy="229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714744" y="5929330"/>
            <a:ext cx="2199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/>
              <a:t>Трегубов</a:t>
            </a:r>
            <a:r>
              <a:rPr lang="ru-RU" sz="1400" dirty="0" smtClean="0"/>
              <a:t>  </a:t>
            </a:r>
          </a:p>
          <a:p>
            <a:pPr algn="ctr"/>
            <a:r>
              <a:rPr lang="ru-RU" sz="1400" dirty="0" smtClean="0"/>
              <a:t>Николай Николаевич, </a:t>
            </a:r>
          </a:p>
          <a:p>
            <a:pPr algn="ctr"/>
            <a:r>
              <a:rPr lang="ru-RU" sz="1400" dirty="0" smtClean="0"/>
              <a:t>крестный отец писателя</a:t>
            </a:r>
            <a:endParaRPr lang="ru-RU" sz="1400" dirty="0"/>
          </a:p>
        </p:txBody>
      </p:sp>
      <p:pic>
        <p:nvPicPr>
          <p:cNvPr id="15" name="Рисунок 14" descr="Goncharov_Ivan_Aleksandrovich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3643314"/>
            <a:ext cx="2325950" cy="247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0px-FrigatePall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2031215" cy="2500330"/>
          </a:xfrm>
          <a:prstGeom prst="rect">
            <a:avLst/>
          </a:prstGeom>
        </p:spPr>
      </p:pic>
      <p:pic>
        <p:nvPicPr>
          <p:cNvPr id="7" name="Рисунок 6" descr="МГ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57166"/>
            <a:ext cx="3959593" cy="2553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2928934"/>
            <a:ext cx="226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МГУ, 19 век</a:t>
            </a:r>
            <a:endParaRPr lang="ru-RU" dirty="0"/>
          </a:p>
        </p:txBody>
      </p:sp>
      <p:pic>
        <p:nvPicPr>
          <p:cNvPr id="5" name="Рисунок 4" descr="Белинс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786190"/>
            <a:ext cx="1911774" cy="2321440"/>
          </a:xfrm>
          <a:prstGeom prst="rect">
            <a:avLst/>
          </a:prstGeom>
        </p:spPr>
      </p:pic>
      <p:pic>
        <p:nvPicPr>
          <p:cNvPr id="8" name="Рисунок 7" descr="А.И. Герцен.jpg"/>
          <p:cNvPicPr>
            <a:picLocks noChangeAspect="1"/>
          </p:cNvPicPr>
          <p:nvPr/>
        </p:nvPicPr>
        <p:blipFill>
          <a:blip r:embed="rId6"/>
          <a:srcRect l="9631" r="7507" b="8750"/>
          <a:stretch>
            <a:fillRect/>
          </a:stretch>
        </p:blipFill>
        <p:spPr>
          <a:xfrm>
            <a:off x="6357950" y="3786190"/>
            <a:ext cx="1831952" cy="2286016"/>
          </a:xfrm>
          <a:prstGeom prst="rect">
            <a:avLst/>
          </a:prstGeom>
        </p:spPr>
      </p:pic>
      <p:pic>
        <p:nvPicPr>
          <p:cNvPr id="9" name="Рисунок 8" descr="Огарев Н.П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3786190"/>
            <a:ext cx="1698628" cy="2242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6143644"/>
            <a:ext cx="17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В.Г. Белинский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6072206"/>
            <a:ext cx="147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Н.П. Огарев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6072206"/>
            <a:ext cx="144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А.И. Герцен</a:t>
            </a:r>
            <a:endParaRPr lang="ru-RU" dirty="0"/>
          </a:p>
        </p:txBody>
      </p:sp>
      <p:pic>
        <p:nvPicPr>
          <p:cNvPr id="13" name="Рисунок 12" descr="М. Лермонтов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857232"/>
            <a:ext cx="1714512" cy="2258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5140" y="3071810"/>
            <a:ext cx="198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3214686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4000496" y="571480"/>
            <a:ext cx="4929222" cy="4143404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Департамент внеш торг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335527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71475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Департамент внешней торговли Министерства финансов, Петербург.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214422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Из романа Гончарова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«Обыкновенная история»: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Отколь тоска и горе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Внезапной тучей налетят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И, сердце с </a:t>
            </a:r>
            <a:r>
              <a:rPr lang="ru-RU" sz="2400" b="1" dirty="0" err="1" smtClean="0">
                <a:latin typeface="Monotype Corsiva" pitchFamily="66" charset="0"/>
              </a:rPr>
              <a:t>жизнию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поссоря</a:t>
            </a:r>
            <a:r>
              <a:rPr lang="ru-RU" sz="2400" b="1" dirty="0" smtClean="0">
                <a:latin typeface="Monotype Corsiva" pitchFamily="66" charset="0"/>
              </a:rPr>
              <a:t>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ней рой желаний заменят?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" name="Рисунок 9" descr="журнал Совр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2122">
            <a:off x="1248532" y="4326291"/>
            <a:ext cx="1496751" cy="2361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0364" y="5214950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no Pro SmText" pitchFamily="18" charset="0"/>
              </a:rPr>
              <a:t>«Натуральная школа»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no Pro SmText" pitchFamily="18" charset="0"/>
              </a:rPr>
              <a:t>– направление в искусстве, требующее точного, честного, подробного изображения реальной  жизни.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no Pro SmText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px-Putyat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5074" y="3500438"/>
            <a:ext cx="2151415" cy="2786082"/>
          </a:xfrm>
        </p:spPr>
      </p:pic>
      <p:sp>
        <p:nvSpPr>
          <p:cNvPr id="7" name="TextBox 6"/>
          <p:cNvSpPr txBox="1"/>
          <p:nvPr/>
        </p:nvSpPr>
        <p:spPr>
          <a:xfrm>
            <a:off x="6072198" y="6215082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Адмирал Е.В. Путятин</a:t>
            </a:r>
            <a:endParaRPr lang="ru-RU" dirty="0"/>
          </a:p>
        </p:txBody>
      </p:sp>
      <p:pic>
        <p:nvPicPr>
          <p:cNvPr id="8" name="Рисунок 7" descr="фрегат Паллада.jpg"/>
          <p:cNvPicPr>
            <a:picLocks noChangeAspect="1"/>
          </p:cNvPicPr>
          <p:nvPr/>
        </p:nvPicPr>
        <p:blipFill>
          <a:blip r:embed="rId4"/>
          <a:srcRect b="5417"/>
          <a:stretch>
            <a:fillRect/>
          </a:stretch>
        </p:blipFill>
        <p:spPr>
          <a:xfrm>
            <a:off x="2071670" y="285728"/>
            <a:ext cx="242889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flipH="1">
            <a:off x="714348" y="357166"/>
            <a:ext cx="3314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Фрегат «Паллада»</a:t>
            </a:r>
            <a:endParaRPr lang="ru-RU" dirty="0"/>
          </a:p>
        </p:txBody>
      </p:sp>
      <p:pic>
        <p:nvPicPr>
          <p:cNvPr id="11" name="Рисунок 10" descr="kar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571876"/>
            <a:ext cx="4143404" cy="309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писател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42852"/>
            <a:ext cx="1863600" cy="2571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6446" y="271462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И.А. Гончаров - секретарь дипломатической миссии</a:t>
            </a:r>
            <a:endParaRPr lang="ru-RU" sz="1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Business plan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307</Words>
  <Application>Microsoft Office PowerPoint</Application>
  <PresentationFormat>Экран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Business plan presentation</vt:lpstr>
      <vt:lpstr>урок-знакомство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И.А. Гончаров (урок-знакомство)</dc:title>
  <dc:subject>Жизнь и творчество</dc:subject>
  <dc:creator>Синицына Л.И.</dc:creator>
  <cp:lastModifiedBy/>
  <cp:revision>1</cp:revision>
  <dcterms:created xsi:type="dcterms:W3CDTF">2009-11-23T17:17:23Z</dcterms:created>
  <dcterms:modified xsi:type="dcterms:W3CDTF">2009-11-23T21:31:11Z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TC100819221049</vt:lpwstr>
  </property>
</Properties>
</file>