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71" r:id="rId5"/>
    <p:sldId id="259" r:id="rId6"/>
    <p:sldId id="272" r:id="rId7"/>
    <p:sldId id="260" r:id="rId8"/>
    <p:sldId id="273" r:id="rId9"/>
    <p:sldId id="262" r:id="rId10"/>
    <p:sldId id="263" r:id="rId11"/>
    <p:sldId id="265" r:id="rId12"/>
    <p:sldId id="274" r:id="rId13"/>
    <p:sldId id="268" r:id="rId14"/>
    <p:sldId id="270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F7EC9-79AA-4C2E-AF4C-BF87AC4D4CBD}" type="datetimeFigureOut">
              <a:rPr lang="ru-RU"/>
              <a:pPr>
                <a:defRPr/>
              </a:pPr>
              <a:t>08.12.2014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9C436-3283-459A-A73D-B1E474058D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04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AC4ED-E9C8-4C5B-8A49-4FDFA3AA4A41}" type="datetimeFigureOut">
              <a:rPr lang="ru-RU"/>
              <a:pPr>
                <a:defRPr/>
              </a:pPr>
              <a:t>08.12.2014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1FAF-2F49-4B6E-8F61-D645DE988A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309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91E54-EF4F-4B7D-95C0-EC2EE9ACD876}" type="datetimeFigureOut">
              <a:rPr lang="ru-RU"/>
              <a:pPr>
                <a:defRPr/>
              </a:pPr>
              <a:t>08.12.2014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C116-8863-4F09-80F0-217AE5960F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71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3A22-2311-4463-A4FF-30AA542098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A79D-6ABD-41F5-93AE-AF6B676306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75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3A22-2311-4463-A4FF-30AA542098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A79D-6ABD-41F5-93AE-AF6B676306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24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3A22-2311-4463-A4FF-30AA542098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A79D-6ABD-41F5-93AE-AF6B676306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59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3A22-2311-4463-A4FF-30AA542098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A79D-6ABD-41F5-93AE-AF6B676306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36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3A22-2311-4463-A4FF-30AA542098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A79D-6ABD-41F5-93AE-AF6B676306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50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3A22-2311-4463-A4FF-30AA542098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A79D-6ABD-41F5-93AE-AF6B676306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1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3A22-2311-4463-A4FF-30AA542098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A79D-6ABD-41F5-93AE-AF6B676306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21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3A22-2311-4463-A4FF-30AA542098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A79D-6ABD-41F5-93AE-AF6B676306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1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6CE99-8465-49E6-A8A2-AD7D83CAC244}" type="datetimeFigureOut">
              <a:rPr lang="ru-RU"/>
              <a:pPr>
                <a:defRPr/>
              </a:pPr>
              <a:t>08.12.2014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A8F68-7161-4156-B264-AE46CA954E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75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3A22-2311-4463-A4FF-30AA542098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A79D-6ABD-41F5-93AE-AF6B676306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24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3A22-2311-4463-A4FF-30AA542098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A79D-6ABD-41F5-93AE-AF6B676306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14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3A22-2311-4463-A4FF-30AA542098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08.12.2014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A79D-6ABD-41F5-93AE-AF6B676306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7D0D-B9E2-4B60-9393-F8CCBCA89CBE}" type="datetimeFigureOut">
              <a:rPr lang="ru-RU"/>
              <a:pPr>
                <a:defRPr/>
              </a:pPr>
              <a:t>08.12.2014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55CA6-B7D8-43A9-81BD-1A915EB1E2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86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1907-B5E5-49D1-8C9D-A8EF9C719271}" type="datetimeFigureOut">
              <a:rPr lang="ru-RU"/>
              <a:pPr>
                <a:defRPr/>
              </a:pPr>
              <a:t>08.12.2014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132D1-34E5-4D55-B6CC-932A76A08A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10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996D2-7E0D-48E1-9941-93AE19672DE7}" type="datetimeFigureOut">
              <a:rPr lang="ru-RU"/>
              <a:pPr>
                <a:defRPr/>
              </a:pPr>
              <a:t>08.12.2014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F25AC-DB1C-4179-ADA4-B79295627A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76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5B17-C3D0-456D-B5E7-7D6646C82E09}" type="datetimeFigureOut">
              <a:rPr lang="ru-RU"/>
              <a:pPr>
                <a:defRPr/>
              </a:pPr>
              <a:t>08.12.2014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463D4-3CF7-495B-A79B-C761F4DCD1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35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9080-1A71-4A65-8F98-3C452A51B8DA}" type="datetimeFigureOut">
              <a:rPr lang="ru-RU"/>
              <a:pPr>
                <a:defRPr/>
              </a:pPr>
              <a:t>08.12.2014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C257-B7F6-4EE1-BD99-81C443798E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14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ED24-EF1A-4A4E-9BC8-A88FC6E32F7E}" type="datetimeFigureOut">
              <a:rPr lang="ru-RU"/>
              <a:pPr>
                <a:defRPr/>
              </a:pPr>
              <a:t>08.12.2014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AB4FD-C1FE-4D68-A8C4-DDC24C2C15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96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2A9C-AE06-48D7-84AB-0CDBDEACCA48}" type="datetimeFigureOut">
              <a:rPr lang="ru-RU"/>
              <a:pPr>
                <a:defRPr/>
              </a:pPr>
              <a:t>08.12.2014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E81B7-F7A1-4300-A8AF-907A4CCB98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39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D71EC4-AB36-479F-B7E8-7B6D23A66573}" type="datetimeFigureOut">
              <a:rPr lang="ru-RU"/>
              <a:pPr>
                <a:defRPr/>
              </a:pPr>
              <a:t>08.12.2014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0FD69C-A63E-4186-8408-40298912CD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6B3A22-2311-4463-A4FF-30AA542098B4}" type="datetimeFigureOut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08.12.2014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1FA79D-6ABD-41F5-93AE-AF6B6763060D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327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на презентацию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7" y="-3479"/>
            <a:ext cx="9160427" cy="68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2132856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4BACC6">
                    <a:lumMod val="75000"/>
                  </a:srgbClr>
                </a:solidFill>
                <a:latin typeface="Batang" pitchFamily="18" charset="-127"/>
                <a:ea typeface="Batang" pitchFamily="18" charset="-127"/>
              </a:rPr>
              <a:t>Физкультурное развлечение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4BACC6">
                    <a:lumMod val="75000"/>
                  </a:srgbClr>
                </a:solidFill>
                <a:latin typeface="Batang" pitchFamily="18" charset="-127"/>
                <a:ea typeface="Batang" pitchFamily="18" charset="-127"/>
              </a:rPr>
              <a:t>для детей </a:t>
            </a:r>
            <a:r>
              <a:rPr lang="ru-RU" b="1" dirty="0" smtClean="0">
                <a:solidFill>
                  <a:srgbClr val="4BACC6">
                    <a:lumMod val="75000"/>
                  </a:srgbClr>
                </a:solidFill>
                <a:latin typeface="Batang" pitchFamily="18" charset="-127"/>
                <a:ea typeface="Batang" pitchFamily="18" charset="-127"/>
              </a:rPr>
              <a:t>старшей </a:t>
            </a:r>
            <a:r>
              <a:rPr lang="ru-RU" b="1" dirty="0">
                <a:solidFill>
                  <a:srgbClr val="4BACC6">
                    <a:lumMod val="75000"/>
                  </a:srgbClr>
                </a:solidFill>
                <a:latin typeface="Batang" pitchFamily="18" charset="-127"/>
                <a:ea typeface="Batang" pitchFamily="18" charset="-127"/>
              </a:rPr>
              <a:t>группы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4BACC6">
                    <a:lumMod val="75000"/>
                  </a:srgbClr>
                </a:solidFill>
                <a:latin typeface="Batang" pitchFamily="18" charset="-127"/>
                <a:ea typeface="Batang" pitchFamily="18" charset="-127"/>
              </a:rPr>
              <a:t>«Волшебная пирамидка»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9846" y="908720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/>
                <a:ea typeface="Times New Roman"/>
              </a:rPr>
              <a:t>Муниципальное дошкольное образовательное учреждение детский сад общеразвивающего вида № 3 станицы Ленинградской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/>
                <a:ea typeface="Times New Roman"/>
              </a:rPr>
              <a:t>муниципального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/>
                <a:ea typeface="Times New Roman"/>
              </a:rPr>
              <a:t>Ленинградский район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52" y="3834439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Коротя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А.Л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84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для показательного\Новая папка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" y="0"/>
            <a:ext cx="9113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для показательного\iCA8MPC0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" y="0"/>
            <a:ext cx="5189794" cy="471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E:\ЛФК\палочки человечки развивалка\5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5" y="279764"/>
            <a:ext cx="231857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ЛФК\палочки человечки развивалка\5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538"/>
            <a:ext cx="2064110" cy="291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ЛФК\палочки человечки развивалка\5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60" y="223633"/>
            <a:ext cx="2051454" cy="290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ЛФК\палочки человечки развивалка\5-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717" y="0"/>
            <a:ext cx="2081114" cy="294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ЛФК\палочки человечки развивалка\5-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68241"/>
            <a:ext cx="208716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ЛФК\палочки человечки развивалка\5-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88" y="3501008"/>
            <a:ext cx="2064111" cy="29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ЛФК\палочки человечки развивалка\5-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35474"/>
            <a:ext cx="2039634" cy="28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mtClean="0"/>
          </a:p>
        </p:txBody>
      </p:sp>
      <p:pic>
        <p:nvPicPr>
          <p:cNvPr id="9218" name="Picture 2" descr="E:\для показательного\Новая папка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9144000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для показательного\iCAT7DQ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22860"/>
            <a:ext cx="4427984" cy="46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9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зонт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для показательного\Новая папка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9144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5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для показательного\Новая папка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9144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для показательного\imagesCA081AG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2691358" cy="50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для показательного\реп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26771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Эстафета «Репка»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mtClean="0"/>
          </a:p>
        </p:txBody>
      </p:sp>
      <p:pic>
        <p:nvPicPr>
          <p:cNvPr id="5122" name="Picture 2" descr="E:\для показательного\Новая папка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9144000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для показательного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51698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5" descr="E:\для показательного\imagesCAQIEX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584"/>
            <a:ext cx="9167569" cy="684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Музыкально-подвижная игра «Самолеты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»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  <p:pic>
        <p:nvPicPr>
          <p:cNvPr id="7171" name="Picture 3" descr="E:\для показательного\Новая папка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986"/>
            <a:ext cx="9144000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для показательного\iCAB1HA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453868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7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для показательного\imagesCALRBZ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524"/>
            <a:ext cx="9144000" cy="690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5575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Подвижная игра «</a:t>
            </a:r>
            <a:r>
              <a:rPr lang="ru-RU" sz="2400" b="1" dirty="0" err="1" smtClean="0">
                <a:solidFill>
                  <a:srgbClr val="FFFF00"/>
                </a:solidFill>
              </a:rPr>
              <a:t>Ловишки</a:t>
            </a:r>
            <a:r>
              <a:rPr lang="ru-RU" sz="2400" b="1" dirty="0" smtClean="0">
                <a:solidFill>
                  <a:srgbClr val="FFFF00"/>
                </a:solidFill>
              </a:rPr>
              <a:t> с ленточками»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mtClean="0"/>
          </a:p>
        </p:txBody>
      </p:sp>
      <p:pic>
        <p:nvPicPr>
          <p:cNvPr id="9218" name="Picture 2" descr="E:\для показательного\Новая папка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9144000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для показательного\iCARKCM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444974" cy="409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7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  <p:pic>
        <p:nvPicPr>
          <p:cNvPr id="10242" name="Picture 2" descr="E:\для показательного\imagesCAPDAM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1174085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Book Antiqua" pitchFamily="18" charset="0"/>
              </a:rPr>
              <a:t>Эстафета «Резвые лошадки</a:t>
            </a:r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»</a:t>
            </a:r>
            <a:endParaRPr 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65</Template>
  <TotalTime>110</TotalTime>
  <Words>54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65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МБДОУ32</dc:creator>
  <cp:lastModifiedBy>МБДОУ32</cp:lastModifiedBy>
  <cp:revision>23</cp:revision>
  <dcterms:created xsi:type="dcterms:W3CDTF">2014-12-04T10:52:57Z</dcterms:created>
  <dcterms:modified xsi:type="dcterms:W3CDTF">2014-12-08T04:34:40Z</dcterms:modified>
</cp:coreProperties>
</file>