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4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052737"/>
            <a:ext cx="5544616" cy="25477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ИДЁТ В ШКОЛУ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941168"/>
            <a:ext cx="4680520" cy="936104"/>
          </a:xfrm>
        </p:spPr>
        <p:txBody>
          <a:bodyPr>
            <a:normAutofit fontScale="85000" lnSpcReduction="10000"/>
          </a:bodyPr>
          <a:lstStyle/>
          <a:p>
            <a:r>
              <a:rPr lang="ru-RU" sz="1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Федосейкина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Ольга Александровна,</a:t>
            </a:r>
          </a:p>
          <a:p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старший воспитатель </a:t>
            </a:r>
          </a:p>
          <a:p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ГБДОУ детский сад №50 Фрунзенского района СПб</a:t>
            </a:r>
            <a:endParaRPr lang="ru-RU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052736"/>
            <a:ext cx="468052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 К ШКОЛЕ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420888"/>
            <a:ext cx="26642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психологическая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3573016"/>
            <a:ext cx="26642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2492896"/>
            <a:ext cx="26642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специальная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073084" y="2487756"/>
            <a:ext cx="119443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2554306">
            <a:off x="6120172" y="2168860"/>
            <a:ext cx="504056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8064402">
            <a:off x="2466056" y="2140361"/>
            <a:ext cx="504056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437112"/>
            <a:ext cx="3279087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764704"/>
            <a:ext cx="568863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988840"/>
            <a:ext cx="1944216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мотивационная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9752" y="1988840"/>
            <a:ext cx="2160240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4248" y="1988840"/>
            <a:ext cx="2160240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016" y="1988840"/>
            <a:ext cx="1944216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волевая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2708920"/>
            <a:ext cx="1944216" cy="1800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Желание у ребёнка стать школьником, выполнять серьёзную работу и поручения,  учиться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39752" y="2780928"/>
            <a:ext cx="2088232" cy="17281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памяти, воображения мышления, восприятия, речи  в соответствии с возрастной нормой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2852936"/>
            <a:ext cx="1872208" cy="29523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Ребёнок способен управлять своим поведением, организовать своё рабочее место и поддерживать на нём порядок,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стремится преодолевать трудности и добиваться результата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0272" y="2852936"/>
            <a:ext cx="1872208" cy="29523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Потребность в общении, способность устанавливать отношения и действовать совместно с другими детьми, умение подчиняться правилам и интересам группы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131840" y="170080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508104" y="170080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2239595">
            <a:off x="1644802" y="1591626"/>
            <a:ext cx="251850" cy="405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718447">
            <a:off x="7466336" y="1596571"/>
            <a:ext cx="266698" cy="405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1052736"/>
            <a:ext cx="568863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7784" y="2564904"/>
            <a:ext cx="4176464" cy="1800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состояние здоровья,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развитие,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мелких групп мышц,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координация движений,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 организма к учебным нагрузкам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149080"/>
            <a:ext cx="2950304" cy="250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149080"/>
            <a:ext cx="2553072" cy="255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4427984" y="198884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373" y="3645024"/>
            <a:ext cx="4087818" cy="291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835696" y="1052736"/>
            <a:ext cx="568863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СПЕЦИАЛЬНАЯ  ГОТОВНОСТЬ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5816" y="2636912"/>
            <a:ext cx="3600400" cy="20882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овладение некоторыми специальными знаниями и навыками: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счётом,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решением элементарных арифметических задач,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грамотой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221088"/>
            <a:ext cx="208733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4499992" y="1988840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5204329"/>
            <a:ext cx="1485548" cy="165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ДЛЯ ЗАБОТЛИТВЫХ РОДИТЕЛЕЙ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 anchor="ctr">
            <a:noAutofit/>
          </a:bodyPr>
          <a:lstStyle/>
          <a:p>
            <a:pPr marL="0" indent="36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Постарайтесь создать в семье атмосферу радостного ожидания первого школьного дня.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Оставайтесь для ребёнка любящим и понимающим родителем, не берите на себя роль учителя.</a:t>
            </a:r>
          </a:p>
          <a:p>
            <a:pPr marL="0" indent="36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пугайте ребёнка школой («Вот пойдёшь в школу там тебя научат как надо себя вести!» и т.д.), трудностями, с которыми он может там столкнуться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Обратите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внимание, как ведет себя ребенок в обществе сверстников, соблюдает ли правила игры; умеет ли внимательно слушать как сверстников, так и взрослых, может ли подчиняться требованиям старших; всегда ли доброжелательно относится к окружающим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Научите ребёнка правильно реагировать на неудачи.</a:t>
            </a:r>
          </a:p>
          <a:p>
            <a:pPr marL="0" indent="36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Приучайте ребёнка к самостоятельности в обыденной жизни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(чем больше он может делать самостоятельно, тем более взрослым он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себя ощущает),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держать в порядке свои вещи.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опережающее изучение программы 1 класса, а всестороннее развитие ребенка должно стать содержание умственной подготовки будущих первоклассников к обучению к школе.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Сделайте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общение с ребёнком максимально полезным 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Ситуация: ребёнок помогает накрывать на стол. Попросите его поставить тарелки. Спросите сколько тарелок он поставил? Сколько ложе(вилок) надо положить?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Относитесь серьезно к рекомендациям врачей, которые будут участвовать в диспансеризации вашего ребенка перед школой.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Удачи Вам и ребёнку!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844824"/>
            <a:ext cx="6285086" cy="41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EF013"/>
      </a:accent1>
      <a:accent2>
        <a:srgbClr val="0EF013"/>
      </a:accent2>
      <a:accent3>
        <a:srgbClr val="5FF2CA"/>
      </a:accent3>
      <a:accent4>
        <a:srgbClr val="54A838"/>
      </a:accent4>
      <a:accent5>
        <a:srgbClr val="12E9AF"/>
      </a:accent5>
      <a:accent6>
        <a:srgbClr val="07674D"/>
      </a:accent6>
      <a:hlink>
        <a:srgbClr val="7CCA62"/>
      </a:hlink>
      <a:folHlink>
        <a:srgbClr val="DEF2D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</TotalTime>
  <Words>349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ВАШ  РЕБЁНОК  ИДЁТ В ШКОЛУ</vt:lpstr>
      <vt:lpstr>Слайд 2</vt:lpstr>
      <vt:lpstr>Слайд 3</vt:lpstr>
      <vt:lpstr>Слайд 4</vt:lpstr>
      <vt:lpstr>Слайд 5</vt:lpstr>
      <vt:lpstr>ПРАВИЛА ДЛЯ ЗАБОТЛИТВЫХ РОДИТЕЛЕЙ</vt:lpstr>
      <vt:lpstr>Удачи Вам и ребёнку!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34</cp:revision>
  <dcterms:modified xsi:type="dcterms:W3CDTF">2015-03-19T13:44:24Z</dcterms:modified>
</cp:coreProperties>
</file>