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3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E270CE4-5905-467B-A675-2451E8490CA9}">
          <p14:sldIdLst>
            <p14:sldId id="256"/>
            <p14:sldId id="257"/>
            <p14:sldId id="260"/>
            <p14:sldId id="261"/>
            <p14:sldId id="263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770C4-2B0C-4933-8391-6FD369DC8AA9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D2DDB-0D79-45A6-B06B-6A0B8CB1E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6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D2DDB-0D79-45A6-B06B-6A0B8CB1E3B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5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BD6414-1F3D-4D1F-9101-9C0D482A09CA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577DD8-3CE1-4F23-AFDD-008500A51E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Своими руками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Подарок маме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774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731"/>
    </mc:Choice>
    <mc:Fallback>
      <p:transition spd="slow" advClick="0" advTm="57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2696"/>
            <a:ext cx="7128792" cy="5040560"/>
          </a:xfrm>
        </p:spPr>
      </p:pic>
    </p:spTree>
    <p:extLst>
      <p:ext uri="{BB962C8B-B14F-4D97-AF65-F5344CB8AC3E}">
        <p14:creationId xmlns:p14="http://schemas.microsoft.com/office/powerpoint/2010/main" val="230206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68"/>
    </mc:Choice>
    <mc:Fallback>
      <p:transition spd="slow" advClick="0" advTm="606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4664"/>
            <a:ext cx="6768752" cy="6120680"/>
          </a:xfrm>
        </p:spPr>
      </p:pic>
    </p:spTree>
    <p:extLst>
      <p:ext uri="{BB962C8B-B14F-4D97-AF65-F5344CB8AC3E}">
        <p14:creationId xmlns:p14="http://schemas.microsoft.com/office/powerpoint/2010/main" val="367484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694"/>
    </mc:Choice>
    <mc:Fallback>
      <p:transition spd="slow" advClick="0" advTm="669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76672"/>
            <a:ext cx="6984776" cy="6048672"/>
          </a:xfrm>
        </p:spPr>
      </p:pic>
    </p:spTree>
    <p:extLst>
      <p:ext uri="{BB962C8B-B14F-4D97-AF65-F5344CB8AC3E}">
        <p14:creationId xmlns:p14="http://schemas.microsoft.com/office/powerpoint/2010/main" val="2087927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643"/>
    </mc:Choice>
    <mc:Fallback>
      <p:transition spd="slow" advClick="0" advTm="664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704856" cy="5904656"/>
          </a:xfrm>
        </p:spPr>
      </p:pic>
    </p:spTree>
    <p:extLst>
      <p:ext uri="{BB962C8B-B14F-4D97-AF65-F5344CB8AC3E}">
        <p14:creationId xmlns:p14="http://schemas.microsoft.com/office/powerpoint/2010/main" val="362732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858"/>
    </mc:Choice>
    <mc:Fallback>
      <p:transition spd="slow" advClick="0" advTm="585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7272808" cy="5328592"/>
          </a:xfrm>
        </p:spPr>
      </p:pic>
    </p:spTree>
    <p:extLst>
      <p:ext uri="{BB962C8B-B14F-4D97-AF65-F5344CB8AC3E}">
        <p14:creationId xmlns:p14="http://schemas.microsoft.com/office/powerpoint/2010/main" val="21551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808"/>
    </mc:Choice>
    <mc:Fallback>
      <p:transition spd="slow" advClick="0" advTm="480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1163</TotalTime>
  <Words>5</Words>
  <Application>Microsoft Office PowerPoint</Application>
  <PresentationFormat>Экран (4:3)</PresentationFormat>
  <Paragraphs>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Подарок маме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Подарок маме</dc:title>
  <dc:creator>lenovo</dc:creator>
  <cp:lastModifiedBy>lenovo</cp:lastModifiedBy>
  <cp:revision>13</cp:revision>
  <dcterms:created xsi:type="dcterms:W3CDTF">2015-02-24T17:33:20Z</dcterms:created>
  <dcterms:modified xsi:type="dcterms:W3CDTF">2015-03-17T08:46:54Z</dcterms:modified>
</cp:coreProperties>
</file>