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2CF57"/>
            </a:gs>
            <a:gs pos="0">
              <a:schemeClr val="bg2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bg2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417789"/>
          </a:xfrm>
        </p:spPr>
        <p:txBody>
          <a:bodyPr/>
          <a:lstStyle/>
          <a:p>
            <a:r>
              <a:rPr lang="ru-RU" sz="3600" dirty="0" smtClean="0"/>
              <a:t>Поделка из губок для мытья посуды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«Тортик»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586275"/>
            <a:ext cx="3682288" cy="50343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6136" y="5866492"/>
            <a:ext cx="3419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Воспитатель Гринева Н.А МБДОУ №6  </a:t>
            </a:r>
          </a:p>
          <a:p>
            <a:r>
              <a:rPr lang="ru-RU" dirty="0" smtClean="0"/>
              <a:t>г. Конаково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240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Для работы потребуется:</a:t>
            </a:r>
          </a:p>
          <a:p>
            <a:r>
              <a:rPr lang="ru-RU" dirty="0" smtClean="0"/>
              <a:t>1.Губка для мытья посуды</a:t>
            </a:r>
          </a:p>
          <a:p>
            <a:r>
              <a:rPr lang="ru-RU" dirty="0" smtClean="0"/>
              <a:t>2.Салфетки для влажной уборки</a:t>
            </a:r>
          </a:p>
          <a:p>
            <a:r>
              <a:rPr lang="ru-RU" dirty="0" smtClean="0"/>
              <a:t>3.Ножницы</a:t>
            </a:r>
          </a:p>
          <a:p>
            <a:r>
              <a:rPr lang="ru-RU" dirty="0" smtClean="0"/>
              <a:t>4.Двусторонний скотч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39720"/>
            <a:ext cx="2606409" cy="31749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725145"/>
            <a:ext cx="2514883" cy="21328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243" y="1939720"/>
            <a:ext cx="3174901" cy="31749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939720"/>
            <a:ext cx="3174901" cy="317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69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" y="182590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Губку для мытья посуды разрезать с помощью ножниц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075" y="551922"/>
            <a:ext cx="3899925" cy="29249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0" y="3478232"/>
            <a:ext cx="9143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 салфеток для влажной уборки вырезать готовые формы : цветы, сердечки, круги и </a:t>
            </a:r>
            <a:r>
              <a:rPr lang="ru-RU" dirty="0" err="1" smtClean="0"/>
              <a:t>т.д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" y="4155541"/>
            <a:ext cx="3515883" cy="26369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16016" y="4115153"/>
            <a:ext cx="4464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Наклеить готовые формы с помощью двустороннего скотча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260" y="4786702"/>
            <a:ext cx="2027531" cy="202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8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116632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Тортики готовы!</a:t>
            </a:r>
            <a:endParaRPr lang="ru-RU" sz="5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994" y="1628800"/>
            <a:ext cx="4091947" cy="30689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66124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Можно сделать не один кусочек, а несколько. Тогда получится настоящий большой торт!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542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204864"/>
            <a:ext cx="4094795" cy="39207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512" y="548680"/>
            <a:ext cx="9112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 теперь можно и поиграть!</a:t>
            </a:r>
          </a:p>
          <a:p>
            <a:r>
              <a:rPr lang="ru-RU" sz="2800" dirty="0" smtClean="0"/>
              <a:t>Например в «Магазин» или устроить чаепитие для игрушек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66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269</TotalTime>
  <Words>96</Words>
  <Application>Microsoft Office PowerPoint</Application>
  <PresentationFormat>Экран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Spring</vt:lpstr>
      <vt:lpstr>Поделка из губок для мытья посуды                  «Тортик»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Поделка «Тортик»</dc:title>
  <dc:creator>Admin</dc:creator>
  <cp:lastModifiedBy>Admin</cp:lastModifiedBy>
  <cp:revision>6</cp:revision>
  <dcterms:created xsi:type="dcterms:W3CDTF">2015-03-25T14:50:23Z</dcterms:created>
  <dcterms:modified xsi:type="dcterms:W3CDTF">2015-03-25T19:30:52Z</dcterms:modified>
</cp:coreProperties>
</file>