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58" r:id="rId5"/>
    <p:sldId id="259" r:id="rId6"/>
    <p:sldId id="274" r:id="rId7"/>
    <p:sldId id="261" r:id="rId8"/>
    <p:sldId id="262" r:id="rId9"/>
    <p:sldId id="263" r:id="rId10"/>
    <p:sldId id="265" r:id="rId11"/>
    <p:sldId id="264" r:id="rId12"/>
    <p:sldId id="266" r:id="rId13"/>
    <p:sldId id="270" r:id="rId14"/>
    <p:sldId id="268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44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0AAFB-CC1D-4843-88B7-E7E36D18739D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728F94-87D0-458B-BC14-D25254560D07}">
      <dgm:prSet phldrT="[Текст]" custT="1"/>
      <dgm:spPr/>
      <dgm:t>
        <a:bodyPr/>
        <a:lstStyle/>
        <a:p>
          <a:r>
            <a:rPr lang="ru-RU" sz="2800" b="1" u="sng" dirty="0" smtClean="0">
              <a:latin typeface="Times New Roman" pitchFamily="18" charset="0"/>
              <a:cs typeface="Times New Roman" pitchFamily="18" charset="0"/>
            </a:rPr>
            <a:t>В игре формируются новые качества личности и психики ребенка</a:t>
          </a:r>
          <a:endParaRPr lang="ru-RU" sz="2800" b="1" u="sng" dirty="0">
            <a:latin typeface="Times New Roman" pitchFamily="18" charset="0"/>
            <a:cs typeface="Times New Roman" pitchFamily="18" charset="0"/>
          </a:endParaRPr>
        </a:p>
      </dgm:t>
    </dgm:pt>
    <dgm:pt modelId="{8ACAC333-D79A-4BE1-BE8F-8F67155BD531}" type="parTrans" cxnId="{854B582A-04F9-4D0F-9013-71E03F036A9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7304403-C5A1-4DF2-89E1-36AB258A8408}" type="sibTrans" cxnId="{854B582A-04F9-4D0F-9013-71E03F036A9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72E9C28-181A-4BA7-BF9E-8E8BF0E369CB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коммуникативные способности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164F758-E1A4-423F-9C7F-D1F37B924CEC}" type="parTrans" cxnId="{EFAE3392-7319-44E8-A650-16F07961D42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58FA375-633C-4BB4-B203-6AB49F6D22DF}" type="sibTrans" cxnId="{EFAE3392-7319-44E8-A650-16F07961D42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E86E92E-FAF3-401C-8080-16DF0C70C181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воображение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5876E65-CA3C-4CCD-A79D-856CC7E106EC}" type="parTrans" cxnId="{DD1FC6BB-08BE-4AAC-BAC3-599E2831CBE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F60E2D7-C1D1-4FE3-BF0B-E4882731C010}" type="sibTrans" cxnId="{DD1FC6BB-08BE-4AAC-BAC3-599E2831CBE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65E2D10-9167-4CEA-9BBA-45E6FA7BE3F3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произвольность поведения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DCD9B69-B161-422A-ABC4-8ED6ADC4F863}" type="parTrans" cxnId="{A301DEEA-D257-43C7-A51B-5199B53EA12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A0E2F80-EC9C-4A18-82AC-F40340F1639B}" type="sibTrans" cxnId="{A301DEEA-D257-43C7-A51B-5199B53EA12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F519141-F0E2-4F51-B425-3432031EC9CA}" type="pres">
      <dgm:prSet presAssocID="{EC50AAFB-CC1D-4843-88B7-E7E36D1873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105F49-8CC8-470C-8E3D-9F2B3843448F}" type="pres">
      <dgm:prSet presAssocID="{AE728F94-87D0-458B-BC14-D25254560D07}" presName="centerShape" presStyleLbl="node0" presStyleIdx="0" presStyleCnt="1" custScaleX="202146" custScaleY="128230" custLinFactNeighborX="-129" custLinFactNeighborY="26626"/>
      <dgm:spPr/>
      <dgm:t>
        <a:bodyPr/>
        <a:lstStyle/>
        <a:p>
          <a:endParaRPr lang="ru-RU"/>
        </a:p>
      </dgm:t>
    </dgm:pt>
    <dgm:pt modelId="{A4191CD2-7451-450D-BD4B-BF3C78E69A8A}" type="pres">
      <dgm:prSet presAssocID="{E72E9C28-181A-4BA7-BF9E-8E8BF0E369CB}" presName="node" presStyleLbl="node1" presStyleIdx="0" presStyleCnt="3" custScaleX="244987" custRadScaleRad="81743" custRadScaleInc="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8BAE-AC38-4135-A365-6F61ED47BA5A}" type="pres">
      <dgm:prSet presAssocID="{E72E9C28-181A-4BA7-BF9E-8E8BF0E369CB}" presName="dummy" presStyleCnt="0"/>
      <dgm:spPr/>
    </dgm:pt>
    <dgm:pt modelId="{75F81F6B-C5D0-4A49-AD8A-5E324F138673}" type="pres">
      <dgm:prSet presAssocID="{B58FA375-633C-4BB4-B203-6AB49F6D22D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3957F34-8646-4FEA-A119-9F590BACD331}" type="pres">
      <dgm:prSet presAssocID="{CE86E92E-FAF3-401C-8080-16DF0C70C181}" presName="node" presStyleLbl="node1" presStyleIdx="1" presStyleCnt="3" custScaleX="217355" custRadScaleRad="103075" custRadScaleInc="-9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AA22D-F569-444C-9B6F-8EAD208DF144}" type="pres">
      <dgm:prSet presAssocID="{CE86E92E-FAF3-401C-8080-16DF0C70C181}" presName="dummy" presStyleCnt="0"/>
      <dgm:spPr/>
    </dgm:pt>
    <dgm:pt modelId="{4EDA5660-A5C4-48D7-9F05-676F146E9F6D}" type="pres">
      <dgm:prSet presAssocID="{2F60E2D7-C1D1-4FE3-BF0B-E4882731C01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6A713B8-5F6F-4C17-9AF8-7F06121F905B}" type="pres">
      <dgm:prSet presAssocID="{F65E2D10-9167-4CEA-9BBA-45E6FA7BE3F3}" presName="node" presStyleLbl="node1" presStyleIdx="2" presStyleCnt="3" custScaleX="218924" custRadScaleRad="116276" custRadScaleInc="9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DA4D6-6090-4945-A49F-35311E94E5D8}" type="pres">
      <dgm:prSet presAssocID="{F65E2D10-9167-4CEA-9BBA-45E6FA7BE3F3}" presName="dummy" presStyleCnt="0"/>
      <dgm:spPr/>
    </dgm:pt>
    <dgm:pt modelId="{E10A0D1E-62F0-43C4-A4EE-91B3446223BC}" type="pres">
      <dgm:prSet presAssocID="{BA0E2F80-EC9C-4A18-82AC-F40340F1639B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D2260E7-DF8C-44F8-A8FA-DAC93ED7159A}" type="presOf" srcId="{2F60E2D7-C1D1-4FE3-BF0B-E4882731C010}" destId="{4EDA5660-A5C4-48D7-9F05-676F146E9F6D}" srcOrd="0" destOrd="0" presId="urn:microsoft.com/office/officeart/2005/8/layout/radial6"/>
    <dgm:cxn modelId="{854B582A-04F9-4D0F-9013-71E03F036A99}" srcId="{EC50AAFB-CC1D-4843-88B7-E7E36D18739D}" destId="{AE728F94-87D0-458B-BC14-D25254560D07}" srcOrd="0" destOrd="0" parTransId="{8ACAC333-D79A-4BE1-BE8F-8F67155BD531}" sibTransId="{97304403-C5A1-4DF2-89E1-36AB258A8408}"/>
    <dgm:cxn modelId="{22DBF310-A5F4-4C02-9B8E-0E8854F7A09D}" type="presOf" srcId="{BA0E2F80-EC9C-4A18-82AC-F40340F1639B}" destId="{E10A0D1E-62F0-43C4-A4EE-91B3446223BC}" srcOrd="0" destOrd="0" presId="urn:microsoft.com/office/officeart/2005/8/layout/radial6"/>
    <dgm:cxn modelId="{04018886-5D65-4A0F-B7B2-A9F657583B08}" type="presOf" srcId="{AE728F94-87D0-458B-BC14-D25254560D07}" destId="{A1105F49-8CC8-470C-8E3D-9F2B3843448F}" srcOrd="0" destOrd="0" presId="urn:microsoft.com/office/officeart/2005/8/layout/radial6"/>
    <dgm:cxn modelId="{98F85CA6-9714-4A34-ABDC-239AA170FF58}" type="presOf" srcId="{E72E9C28-181A-4BA7-BF9E-8E8BF0E369CB}" destId="{A4191CD2-7451-450D-BD4B-BF3C78E69A8A}" srcOrd="0" destOrd="0" presId="urn:microsoft.com/office/officeart/2005/8/layout/radial6"/>
    <dgm:cxn modelId="{07B25E9C-A4F6-4483-BF02-66047E9F3A5D}" type="presOf" srcId="{F65E2D10-9167-4CEA-9BBA-45E6FA7BE3F3}" destId="{66A713B8-5F6F-4C17-9AF8-7F06121F905B}" srcOrd="0" destOrd="0" presId="urn:microsoft.com/office/officeart/2005/8/layout/radial6"/>
    <dgm:cxn modelId="{40249431-98B6-435E-B34C-BC0EC0347FE0}" type="presOf" srcId="{EC50AAFB-CC1D-4843-88B7-E7E36D18739D}" destId="{DF519141-F0E2-4F51-B425-3432031EC9CA}" srcOrd="0" destOrd="0" presId="urn:microsoft.com/office/officeart/2005/8/layout/radial6"/>
    <dgm:cxn modelId="{EFAE3392-7319-44E8-A650-16F07961D428}" srcId="{AE728F94-87D0-458B-BC14-D25254560D07}" destId="{E72E9C28-181A-4BA7-BF9E-8E8BF0E369CB}" srcOrd="0" destOrd="0" parTransId="{5164F758-E1A4-423F-9C7F-D1F37B924CEC}" sibTransId="{B58FA375-633C-4BB4-B203-6AB49F6D22DF}"/>
    <dgm:cxn modelId="{50C88388-15E2-467B-AF7D-91943D9866DA}" type="presOf" srcId="{CE86E92E-FAF3-401C-8080-16DF0C70C181}" destId="{03957F34-8646-4FEA-A119-9F590BACD331}" srcOrd="0" destOrd="0" presId="urn:microsoft.com/office/officeart/2005/8/layout/radial6"/>
    <dgm:cxn modelId="{A301DEEA-D257-43C7-A51B-5199B53EA125}" srcId="{AE728F94-87D0-458B-BC14-D25254560D07}" destId="{F65E2D10-9167-4CEA-9BBA-45E6FA7BE3F3}" srcOrd="2" destOrd="0" parTransId="{3DCD9B69-B161-422A-ABC4-8ED6ADC4F863}" sibTransId="{BA0E2F80-EC9C-4A18-82AC-F40340F1639B}"/>
    <dgm:cxn modelId="{DD1FC6BB-08BE-4AAC-BAC3-599E2831CBE3}" srcId="{AE728F94-87D0-458B-BC14-D25254560D07}" destId="{CE86E92E-FAF3-401C-8080-16DF0C70C181}" srcOrd="1" destOrd="0" parTransId="{65876E65-CA3C-4CCD-A79D-856CC7E106EC}" sibTransId="{2F60E2D7-C1D1-4FE3-BF0B-E4882731C010}"/>
    <dgm:cxn modelId="{0990339A-D63F-482A-9B91-8C4A8496AD5E}" type="presOf" srcId="{B58FA375-633C-4BB4-B203-6AB49F6D22DF}" destId="{75F81F6B-C5D0-4A49-AD8A-5E324F138673}" srcOrd="0" destOrd="0" presId="urn:microsoft.com/office/officeart/2005/8/layout/radial6"/>
    <dgm:cxn modelId="{0B03B43B-A80C-4233-B55B-92FCFE767A53}" type="presParOf" srcId="{DF519141-F0E2-4F51-B425-3432031EC9CA}" destId="{A1105F49-8CC8-470C-8E3D-9F2B3843448F}" srcOrd="0" destOrd="0" presId="urn:microsoft.com/office/officeart/2005/8/layout/radial6"/>
    <dgm:cxn modelId="{E166F951-ECA9-4BF4-AAB4-DCE9264A18B4}" type="presParOf" srcId="{DF519141-F0E2-4F51-B425-3432031EC9CA}" destId="{A4191CD2-7451-450D-BD4B-BF3C78E69A8A}" srcOrd="1" destOrd="0" presId="urn:microsoft.com/office/officeart/2005/8/layout/radial6"/>
    <dgm:cxn modelId="{5003EF9A-537B-49F0-A913-930EDF3581A1}" type="presParOf" srcId="{DF519141-F0E2-4F51-B425-3432031EC9CA}" destId="{7F6D8BAE-AC38-4135-A365-6F61ED47BA5A}" srcOrd="2" destOrd="0" presId="urn:microsoft.com/office/officeart/2005/8/layout/radial6"/>
    <dgm:cxn modelId="{2B9825BE-B5EB-439C-880A-496EB1B529AC}" type="presParOf" srcId="{DF519141-F0E2-4F51-B425-3432031EC9CA}" destId="{75F81F6B-C5D0-4A49-AD8A-5E324F138673}" srcOrd="3" destOrd="0" presId="urn:microsoft.com/office/officeart/2005/8/layout/radial6"/>
    <dgm:cxn modelId="{07DE4F50-0C56-44E2-935D-32F24BECFB93}" type="presParOf" srcId="{DF519141-F0E2-4F51-B425-3432031EC9CA}" destId="{03957F34-8646-4FEA-A119-9F590BACD331}" srcOrd="4" destOrd="0" presId="urn:microsoft.com/office/officeart/2005/8/layout/radial6"/>
    <dgm:cxn modelId="{4252F6DA-C9CA-4DE8-9948-86D61ACE03CD}" type="presParOf" srcId="{DF519141-F0E2-4F51-B425-3432031EC9CA}" destId="{5A9AA22D-F569-444C-9B6F-8EAD208DF144}" srcOrd="5" destOrd="0" presId="urn:microsoft.com/office/officeart/2005/8/layout/radial6"/>
    <dgm:cxn modelId="{75344135-AED1-4093-A759-E93933B26CEC}" type="presParOf" srcId="{DF519141-F0E2-4F51-B425-3432031EC9CA}" destId="{4EDA5660-A5C4-48D7-9F05-676F146E9F6D}" srcOrd="6" destOrd="0" presId="urn:microsoft.com/office/officeart/2005/8/layout/radial6"/>
    <dgm:cxn modelId="{E9B9B662-E303-4215-B95A-81FE24F1412F}" type="presParOf" srcId="{DF519141-F0E2-4F51-B425-3432031EC9CA}" destId="{66A713B8-5F6F-4C17-9AF8-7F06121F905B}" srcOrd="7" destOrd="0" presId="urn:microsoft.com/office/officeart/2005/8/layout/radial6"/>
    <dgm:cxn modelId="{82B04599-ABBF-4637-8A28-DC843508A868}" type="presParOf" srcId="{DF519141-F0E2-4F51-B425-3432031EC9CA}" destId="{F12DA4D6-6090-4945-A49F-35311E94E5D8}" srcOrd="8" destOrd="0" presId="urn:microsoft.com/office/officeart/2005/8/layout/radial6"/>
    <dgm:cxn modelId="{46A8692D-2A0C-4AA2-B604-C83646EFBEDB}" type="presParOf" srcId="{DF519141-F0E2-4F51-B425-3432031EC9CA}" destId="{E10A0D1E-62F0-43C4-A4EE-91B3446223B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DC2BB-D3E0-448C-951D-E1168199F544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D97C3D-2ED9-42C7-957F-D89CE7CCE0D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игре удовлетворяются основные потребности ребенка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3B2906F-2F78-4E5C-BDCC-93304326BEE8}" type="parTrans" cxnId="{3D419BE0-5B0B-4EEB-BC10-C61C5D724C5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AF636F4-2200-4680-8637-12D1CE1A941A}" type="sibTrans" cxnId="{3D419BE0-5B0B-4EEB-BC10-C61C5D724C5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99198E4-93F8-4838-9FE6-9E5AC317D6C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в общении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4E26F23-03C2-42F0-BCF7-BFBA5EDC2CEF}" type="parTrans" cxnId="{4B502294-B36B-4A63-8577-A3DC8F94475C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BF12B9A-9A3F-40B8-87CF-58EC6C62AF87}" type="sibTrans" cxnId="{4B502294-B36B-4A63-8577-A3DC8F94475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40F1D27-5EFB-4805-8CB1-FD2820CB9525}">
      <dgm:prSet custT="1"/>
      <dgm:spPr/>
      <dgm:t>
        <a:bodyPr/>
        <a:lstStyle/>
        <a:p>
          <a:r>
            <a:rPr lang="ru-RU" sz="2400" b="1" dirty="0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в познании</a:t>
          </a:r>
        </a:p>
      </dgm:t>
    </dgm:pt>
    <dgm:pt modelId="{7D86E2C7-6C66-4E7C-8CDE-D14B45D31D2E}" type="parTrans" cxnId="{88B4B050-24F4-4C81-AB87-255CF043337E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F1A2FFD-99CA-4404-805A-96347EBC6B9E}" type="sibTrans" cxnId="{88B4B050-24F4-4C81-AB87-255CF043337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9259012-ACE5-4B4F-A4A7-8C0DDAE462F6}">
      <dgm:prSet custT="1"/>
      <dgm:spPr/>
      <dgm:t>
        <a:bodyPr/>
        <a:lstStyle/>
        <a:p>
          <a:r>
            <a:rPr lang="ru-RU" sz="2400" b="1" dirty="0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в самовыражении и самостоятельности</a:t>
          </a:r>
        </a:p>
      </dgm:t>
    </dgm:pt>
    <dgm:pt modelId="{90D6B1EF-D287-44DC-A7BD-56D1BDA97FEA}" type="parTrans" cxnId="{931CA822-4F82-4CED-B305-EFFC20DFEDBC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F41F267-47EF-451F-AB97-8B6268E612E7}" type="sibTrans" cxnId="{931CA822-4F82-4CED-B305-EFFC20DFEDB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F43840C-D131-4205-8E89-186E1509105D}">
      <dgm:prSet custT="1"/>
      <dgm:spPr/>
      <dgm:t>
        <a:bodyPr/>
        <a:lstStyle/>
        <a:p>
          <a:r>
            <a:rPr lang="ru-RU" sz="2400" b="1" dirty="0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в движении</a:t>
          </a:r>
        </a:p>
      </dgm:t>
    </dgm:pt>
    <dgm:pt modelId="{FD52C3F1-9D19-46A1-A8FB-26FF0C984B23}" type="parTrans" cxnId="{25D206AD-E722-4C14-8FB9-3053889F68FC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00C1ABA-11A9-40E3-A67B-C0B6511DDD2A}" type="sibTrans" cxnId="{25D206AD-E722-4C14-8FB9-3053889F68F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49674F5-AB5F-4B0A-9F7C-C2164FD681A8}">
      <dgm:prSet custT="1"/>
      <dgm:spPr/>
      <dgm:t>
        <a:bodyPr/>
        <a:lstStyle/>
        <a:p>
          <a:r>
            <a:rPr lang="ru-RU" sz="2400" b="1" dirty="0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в радости, удовольствии</a:t>
          </a:r>
        </a:p>
      </dgm:t>
    </dgm:pt>
    <dgm:pt modelId="{FD09AE58-96A6-41CD-BF9F-F5167CBB7090}" type="parTrans" cxnId="{E493261C-F9CF-46B0-9F34-B7056EDDF9FA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7F4B322-E523-43B3-B93C-7F252770E768}" type="sibTrans" cxnId="{E493261C-F9CF-46B0-9F34-B7056EDDF9F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4125487-012C-4B5A-A2AA-66B463109571}" type="pres">
      <dgm:prSet presAssocID="{F4BDC2BB-D3E0-448C-951D-E1168199F5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A3CA0-8F4A-448E-A2B8-0D6C63257634}" type="pres">
      <dgm:prSet presAssocID="{03D97C3D-2ED9-42C7-957F-D89CE7CCE0D8}" presName="centerShape" presStyleLbl="node0" presStyleIdx="0" presStyleCnt="1" custScaleX="348563" custScaleY="69482" custLinFactNeighborX="498" custLinFactNeighborY="11149"/>
      <dgm:spPr/>
      <dgm:t>
        <a:bodyPr/>
        <a:lstStyle/>
        <a:p>
          <a:endParaRPr lang="ru-RU"/>
        </a:p>
      </dgm:t>
    </dgm:pt>
    <dgm:pt modelId="{B4A7710D-F957-479E-AF52-351C0D7C5918}" type="pres">
      <dgm:prSet presAssocID="{14E26F23-03C2-42F0-BCF7-BFBA5EDC2CEF}" presName="parTrans" presStyleLbl="sibTrans2D1" presStyleIdx="0" presStyleCnt="5" custAng="21151533" custLinFactNeighborX="196" custLinFactNeighborY="-10238"/>
      <dgm:spPr/>
      <dgm:t>
        <a:bodyPr/>
        <a:lstStyle/>
        <a:p>
          <a:endParaRPr lang="ru-RU"/>
        </a:p>
      </dgm:t>
    </dgm:pt>
    <dgm:pt modelId="{D0A65D4B-CDE3-4BF1-9592-87EE720A3FA2}" type="pres">
      <dgm:prSet presAssocID="{14E26F23-03C2-42F0-BCF7-BFBA5EDC2CE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99F8378-5912-4370-99D3-A94FC0117EBF}" type="pres">
      <dgm:prSet presAssocID="{F99198E4-93F8-4838-9FE6-9E5AC317D6C9}" presName="node" presStyleLbl="node1" presStyleIdx="0" presStyleCnt="5" custScaleX="136514" custScaleY="52773" custRadScaleRad="112100" custRadScaleInc="94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E367B-5244-40B6-8AF4-81DA99F61CA0}" type="pres">
      <dgm:prSet presAssocID="{7D86E2C7-6C66-4E7C-8CDE-D14B45D31D2E}" presName="parTrans" presStyleLbl="sibTrans2D1" presStyleIdx="1" presStyleCnt="5" custLinFactNeighborX="9144" custLinFactNeighborY="10521"/>
      <dgm:spPr/>
      <dgm:t>
        <a:bodyPr/>
        <a:lstStyle/>
        <a:p>
          <a:endParaRPr lang="ru-RU"/>
        </a:p>
      </dgm:t>
    </dgm:pt>
    <dgm:pt modelId="{2B8096D1-D579-402C-BA90-AB06BF5C0B50}" type="pres">
      <dgm:prSet presAssocID="{7D86E2C7-6C66-4E7C-8CDE-D14B45D31D2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8865CA5-AFE6-476B-999C-E12D62640810}" type="pres">
      <dgm:prSet presAssocID="{340F1D27-5EFB-4805-8CB1-FD2820CB9525}" presName="node" presStyleLbl="node1" presStyleIdx="1" presStyleCnt="5" custScaleX="146705" custScaleY="36334" custRadScaleRad="131950" custRadScaleInc="-27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BDC42-5E40-447F-B33A-3EF97293514F}" type="pres">
      <dgm:prSet presAssocID="{90D6B1EF-D287-44DC-A7BD-56D1BDA97FE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DD18127E-AEE4-45DC-8597-25566EEE131E}" type="pres">
      <dgm:prSet presAssocID="{90D6B1EF-D287-44DC-A7BD-56D1BDA97FE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3A8B77B-F30D-4722-954A-44EA44F74D67}" type="pres">
      <dgm:prSet presAssocID="{D9259012-ACE5-4B4F-A4A7-8C0DDAE462F6}" presName="node" presStyleLbl="node1" presStyleIdx="2" presStyleCnt="5" custScaleX="282053" custScaleY="53175" custRadScaleRad="97305" custRadScaleInc="98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995AC-28E7-4CEF-8618-6273FCC9CFD0}" type="pres">
      <dgm:prSet presAssocID="{FD52C3F1-9D19-46A1-A8FB-26FF0C984B23}" presName="parTrans" presStyleLbl="sibTrans2D1" presStyleIdx="3" presStyleCnt="5" custAng="568836"/>
      <dgm:spPr/>
      <dgm:t>
        <a:bodyPr/>
        <a:lstStyle/>
        <a:p>
          <a:endParaRPr lang="ru-RU"/>
        </a:p>
      </dgm:t>
    </dgm:pt>
    <dgm:pt modelId="{AA7DAD6D-E339-49CF-A0D1-2E0BD8A64831}" type="pres">
      <dgm:prSet presAssocID="{FD52C3F1-9D19-46A1-A8FB-26FF0C984B2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527E0C-7EBE-43EF-BCC2-094CE6A3C9B0}" type="pres">
      <dgm:prSet presAssocID="{BF43840C-D131-4205-8E89-186E1509105D}" presName="node" presStyleLbl="node1" presStyleIdx="3" presStyleCnt="5" custScaleX="133558" custScaleY="46833" custRadScaleRad="134474" custRadScaleInc="218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07383-C09D-44B5-B84C-0E2603427620}" type="pres">
      <dgm:prSet presAssocID="{FD09AE58-96A6-41CD-BF9F-F5167CBB7090}" presName="parTrans" presStyleLbl="sibTrans2D1" presStyleIdx="4" presStyleCnt="5" custLinFactNeighborX="17454" custLinFactNeighborY="-3112"/>
      <dgm:spPr/>
      <dgm:t>
        <a:bodyPr/>
        <a:lstStyle/>
        <a:p>
          <a:endParaRPr lang="ru-RU"/>
        </a:p>
      </dgm:t>
    </dgm:pt>
    <dgm:pt modelId="{87C0DCB8-C855-4C2B-8075-373295C95245}" type="pres">
      <dgm:prSet presAssocID="{FD09AE58-96A6-41CD-BF9F-F5167CBB709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19D2990-09A3-45F9-B93F-D74B58AA1BF5}" type="pres">
      <dgm:prSet presAssocID="{A49674F5-AB5F-4B0A-9F7C-C2164FD681A8}" presName="node" presStyleLbl="node1" presStyleIdx="4" presStyleCnt="5" custScaleX="152752" custScaleY="54662" custRadScaleRad="108347" custRadScaleInc="112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27C17-01D9-4907-954C-FA9A3A6E54AC}" type="presOf" srcId="{FD09AE58-96A6-41CD-BF9F-F5167CBB7090}" destId="{C2907383-C09D-44B5-B84C-0E2603427620}" srcOrd="0" destOrd="0" presId="urn:microsoft.com/office/officeart/2005/8/layout/radial5"/>
    <dgm:cxn modelId="{19F52A79-FCA4-4724-951B-987C6FEF72E1}" type="presOf" srcId="{7D86E2C7-6C66-4E7C-8CDE-D14B45D31D2E}" destId="{2B8096D1-D579-402C-BA90-AB06BF5C0B50}" srcOrd="1" destOrd="0" presId="urn:microsoft.com/office/officeart/2005/8/layout/radial5"/>
    <dgm:cxn modelId="{BF316D87-56BB-41CC-82D1-7B73FEA7FFC1}" type="presOf" srcId="{340F1D27-5EFB-4805-8CB1-FD2820CB9525}" destId="{38865CA5-AFE6-476B-999C-E12D62640810}" srcOrd="0" destOrd="0" presId="urn:microsoft.com/office/officeart/2005/8/layout/radial5"/>
    <dgm:cxn modelId="{C0BBFE61-9677-46AB-871E-FD11C97AE40B}" type="presOf" srcId="{FD52C3F1-9D19-46A1-A8FB-26FF0C984B23}" destId="{AA7DAD6D-E339-49CF-A0D1-2E0BD8A64831}" srcOrd="1" destOrd="0" presId="urn:microsoft.com/office/officeart/2005/8/layout/radial5"/>
    <dgm:cxn modelId="{88B4B050-24F4-4C81-AB87-255CF043337E}" srcId="{03D97C3D-2ED9-42C7-957F-D89CE7CCE0D8}" destId="{340F1D27-5EFB-4805-8CB1-FD2820CB9525}" srcOrd="1" destOrd="0" parTransId="{7D86E2C7-6C66-4E7C-8CDE-D14B45D31D2E}" sibTransId="{5F1A2FFD-99CA-4404-805A-96347EBC6B9E}"/>
    <dgm:cxn modelId="{E52D2B42-7F0D-4DBA-91BC-8A7D08C7D9EB}" type="presOf" srcId="{7D86E2C7-6C66-4E7C-8CDE-D14B45D31D2E}" destId="{819E367B-5244-40B6-8AF4-81DA99F61CA0}" srcOrd="0" destOrd="0" presId="urn:microsoft.com/office/officeart/2005/8/layout/radial5"/>
    <dgm:cxn modelId="{E493261C-F9CF-46B0-9F34-B7056EDDF9FA}" srcId="{03D97C3D-2ED9-42C7-957F-D89CE7CCE0D8}" destId="{A49674F5-AB5F-4B0A-9F7C-C2164FD681A8}" srcOrd="4" destOrd="0" parTransId="{FD09AE58-96A6-41CD-BF9F-F5167CBB7090}" sibTransId="{A7F4B322-E523-43B3-B93C-7F252770E768}"/>
    <dgm:cxn modelId="{931CA822-4F82-4CED-B305-EFFC20DFEDBC}" srcId="{03D97C3D-2ED9-42C7-957F-D89CE7CCE0D8}" destId="{D9259012-ACE5-4B4F-A4A7-8C0DDAE462F6}" srcOrd="2" destOrd="0" parTransId="{90D6B1EF-D287-44DC-A7BD-56D1BDA97FEA}" sibTransId="{2F41F267-47EF-451F-AB97-8B6268E612E7}"/>
    <dgm:cxn modelId="{4B502294-B36B-4A63-8577-A3DC8F94475C}" srcId="{03D97C3D-2ED9-42C7-957F-D89CE7CCE0D8}" destId="{F99198E4-93F8-4838-9FE6-9E5AC317D6C9}" srcOrd="0" destOrd="0" parTransId="{14E26F23-03C2-42F0-BCF7-BFBA5EDC2CEF}" sibTransId="{8BF12B9A-9A3F-40B8-87CF-58EC6C62AF87}"/>
    <dgm:cxn modelId="{25D206AD-E722-4C14-8FB9-3053889F68FC}" srcId="{03D97C3D-2ED9-42C7-957F-D89CE7CCE0D8}" destId="{BF43840C-D131-4205-8E89-186E1509105D}" srcOrd="3" destOrd="0" parTransId="{FD52C3F1-9D19-46A1-A8FB-26FF0C984B23}" sibTransId="{C00C1ABA-11A9-40E3-A67B-C0B6511DDD2A}"/>
    <dgm:cxn modelId="{7A4098B9-F2FE-4844-B667-0B9044A10E95}" type="presOf" srcId="{14E26F23-03C2-42F0-BCF7-BFBA5EDC2CEF}" destId="{B4A7710D-F957-479E-AF52-351C0D7C5918}" srcOrd="0" destOrd="0" presId="urn:microsoft.com/office/officeart/2005/8/layout/radial5"/>
    <dgm:cxn modelId="{17FEBF5A-411D-4156-892A-848B91521097}" type="presOf" srcId="{F4BDC2BB-D3E0-448C-951D-E1168199F544}" destId="{B4125487-012C-4B5A-A2AA-66B463109571}" srcOrd="0" destOrd="0" presId="urn:microsoft.com/office/officeart/2005/8/layout/radial5"/>
    <dgm:cxn modelId="{59E90925-B456-407F-94C5-909FE1D8F4F6}" type="presOf" srcId="{F99198E4-93F8-4838-9FE6-9E5AC317D6C9}" destId="{299F8378-5912-4370-99D3-A94FC0117EBF}" srcOrd="0" destOrd="0" presId="urn:microsoft.com/office/officeart/2005/8/layout/radial5"/>
    <dgm:cxn modelId="{4891F44F-4E67-48F5-9057-87BFA0B26473}" type="presOf" srcId="{90D6B1EF-D287-44DC-A7BD-56D1BDA97FEA}" destId="{DD18127E-AEE4-45DC-8597-25566EEE131E}" srcOrd="1" destOrd="0" presId="urn:microsoft.com/office/officeart/2005/8/layout/radial5"/>
    <dgm:cxn modelId="{63B9027C-BDD1-4B51-9456-C14445941439}" type="presOf" srcId="{03D97C3D-2ED9-42C7-957F-D89CE7CCE0D8}" destId="{5BEA3CA0-8F4A-448E-A2B8-0D6C63257634}" srcOrd="0" destOrd="0" presId="urn:microsoft.com/office/officeart/2005/8/layout/radial5"/>
    <dgm:cxn modelId="{7F341CF7-9C50-442C-A3CD-DD28E18ED2C6}" type="presOf" srcId="{90D6B1EF-D287-44DC-A7BD-56D1BDA97FEA}" destId="{249BDC42-5E40-447F-B33A-3EF97293514F}" srcOrd="0" destOrd="0" presId="urn:microsoft.com/office/officeart/2005/8/layout/radial5"/>
    <dgm:cxn modelId="{3D419BE0-5B0B-4EEB-BC10-C61C5D724C57}" srcId="{F4BDC2BB-D3E0-448C-951D-E1168199F544}" destId="{03D97C3D-2ED9-42C7-957F-D89CE7CCE0D8}" srcOrd="0" destOrd="0" parTransId="{93B2906F-2F78-4E5C-BDCC-93304326BEE8}" sibTransId="{CAF636F4-2200-4680-8637-12D1CE1A941A}"/>
    <dgm:cxn modelId="{2416A503-5EA8-4016-9E57-4CA202ED1706}" type="presOf" srcId="{FD09AE58-96A6-41CD-BF9F-F5167CBB7090}" destId="{87C0DCB8-C855-4C2B-8075-373295C95245}" srcOrd="1" destOrd="0" presId="urn:microsoft.com/office/officeart/2005/8/layout/radial5"/>
    <dgm:cxn modelId="{066E5CFF-57B0-4F30-B0BF-2C8299420662}" type="presOf" srcId="{BF43840C-D131-4205-8E89-186E1509105D}" destId="{9B527E0C-7EBE-43EF-BCC2-094CE6A3C9B0}" srcOrd="0" destOrd="0" presId="urn:microsoft.com/office/officeart/2005/8/layout/radial5"/>
    <dgm:cxn modelId="{FF4AB981-B3BB-41D8-A83C-29E281849BAA}" type="presOf" srcId="{FD52C3F1-9D19-46A1-A8FB-26FF0C984B23}" destId="{164995AC-28E7-4CEF-8618-6273FCC9CFD0}" srcOrd="0" destOrd="0" presId="urn:microsoft.com/office/officeart/2005/8/layout/radial5"/>
    <dgm:cxn modelId="{69A973AE-0E52-4177-9F7F-85CD40839FB3}" type="presOf" srcId="{14E26F23-03C2-42F0-BCF7-BFBA5EDC2CEF}" destId="{D0A65D4B-CDE3-4BF1-9592-87EE720A3FA2}" srcOrd="1" destOrd="0" presId="urn:microsoft.com/office/officeart/2005/8/layout/radial5"/>
    <dgm:cxn modelId="{E18F2EC8-6CC5-40F3-93A9-6A9863AAF922}" type="presOf" srcId="{D9259012-ACE5-4B4F-A4A7-8C0DDAE462F6}" destId="{D3A8B77B-F30D-4722-954A-44EA44F74D67}" srcOrd="0" destOrd="0" presId="urn:microsoft.com/office/officeart/2005/8/layout/radial5"/>
    <dgm:cxn modelId="{B0B5C889-5A25-413A-9D89-00C05C746670}" type="presOf" srcId="{A49674F5-AB5F-4B0A-9F7C-C2164FD681A8}" destId="{319D2990-09A3-45F9-B93F-D74B58AA1BF5}" srcOrd="0" destOrd="0" presId="urn:microsoft.com/office/officeart/2005/8/layout/radial5"/>
    <dgm:cxn modelId="{5DD546D6-F2CF-45D3-9F16-9D9446CDA46C}" type="presParOf" srcId="{B4125487-012C-4B5A-A2AA-66B463109571}" destId="{5BEA3CA0-8F4A-448E-A2B8-0D6C63257634}" srcOrd="0" destOrd="0" presId="urn:microsoft.com/office/officeart/2005/8/layout/radial5"/>
    <dgm:cxn modelId="{6ACB6C3F-A001-4374-B1EE-867CE7B479EE}" type="presParOf" srcId="{B4125487-012C-4B5A-A2AA-66B463109571}" destId="{B4A7710D-F957-479E-AF52-351C0D7C5918}" srcOrd="1" destOrd="0" presId="urn:microsoft.com/office/officeart/2005/8/layout/radial5"/>
    <dgm:cxn modelId="{2E245C78-CB2F-4DC4-B409-BA72260E90C5}" type="presParOf" srcId="{B4A7710D-F957-479E-AF52-351C0D7C5918}" destId="{D0A65D4B-CDE3-4BF1-9592-87EE720A3FA2}" srcOrd="0" destOrd="0" presId="urn:microsoft.com/office/officeart/2005/8/layout/radial5"/>
    <dgm:cxn modelId="{00589C51-9F6E-4E38-92AF-F5B6DACAA714}" type="presParOf" srcId="{B4125487-012C-4B5A-A2AA-66B463109571}" destId="{299F8378-5912-4370-99D3-A94FC0117EBF}" srcOrd="2" destOrd="0" presId="urn:microsoft.com/office/officeart/2005/8/layout/radial5"/>
    <dgm:cxn modelId="{BB99D9E0-5383-4C66-8B41-7D3C60E0EE2D}" type="presParOf" srcId="{B4125487-012C-4B5A-A2AA-66B463109571}" destId="{819E367B-5244-40B6-8AF4-81DA99F61CA0}" srcOrd="3" destOrd="0" presId="urn:microsoft.com/office/officeart/2005/8/layout/radial5"/>
    <dgm:cxn modelId="{698F88B3-A66E-42B5-94A1-BD5D449B6614}" type="presParOf" srcId="{819E367B-5244-40B6-8AF4-81DA99F61CA0}" destId="{2B8096D1-D579-402C-BA90-AB06BF5C0B50}" srcOrd="0" destOrd="0" presId="urn:microsoft.com/office/officeart/2005/8/layout/radial5"/>
    <dgm:cxn modelId="{BC9689F2-B969-41D1-B3D9-ABC6ADCF72EC}" type="presParOf" srcId="{B4125487-012C-4B5A-A2AA-66B463109571}" destId="{38865CA5-AFE6-476B-999C-E12D62640810}" srcOrd="4" destOrd="0" presId="urn:microsoft.com/office/officeart/2005/8/layout/radial5"/>
    <dgm:cxn modelId="{1BD65AB5-A103-4DC5-9A90-BAA4DE6E7D39}" type="presParOf" srcId="{B4125487-012C-4B5A-A2AA-66B463109571}" destId="{249BDC42-5E40-447F-B33A-3EF97293514F}" srcOrd="5" destOrd="0" presId="urn:microsoft.com/office/officeart/2005/8/layout/radial5"/>
    <dgm:cxn modelId="{67DE5883-672E-4F01-BF50-3DC523595CFC}" type="presParOf" srcId="{249BDC42-5E40-447F-B33A-3EF97293514F}" destId="{DD18127E-AEE4-45DC-8597-25566EEE131E}" srcOrd="0" destOrd="0" presId="urn:microsoft.com/office/officeart/2005/8/layout/radial5"/>
    <dgm:cxn modelId="{3F0F1955-54AC-4DDC-AE95-CB7B851F3CB6}" type="presParOf" srcId="{B4125487-012C-4B5A-A2AA-66B463109571}" destId="{D3A8B77B-F30D-4722-954A-44EA44F74D67}" srcOrd="6" destOrd="0" presId="urn:microsoft.com/office/officeart/2005/8/layout/radial5"/>
    <dgm:cxn modelId="{377D2AA6-55E1-48C6-9ECC-CC053F9D58D5}" type="presParOf" srcId="{B4125487-012C-4B5A-A2AA-66B463109571}" destId="{164995AC-28E7-4CEF-8618-6273FCC9CFD0}" srcOrd="7" destOrd="0" presId="urn:microsoft.com/office/officeart/2005/8/layout/radial5"/>
    <dgm:cxn modelId="{15C15AE6-4760-412B-89BF-6DAD6B1BDF99}" type="presParOf" srcId="{164995AC-28E7-4CEF-8618-6273FCC9CFD0}" destId="{AA7DAD6D-E339-49CF-A0D1-2E0BD8A64831}" srcOrd="0" destOrd="0" presId="urn:microsoft.com/office/officeart/2005/8/layout/radial5"/>
    <dgm:cxn modelId="{1B08D514-7C09-4EFF-BDA9-42C90F854A5B}" type="presParOf" srcId="{B4125487-012C-4B5A-A2AA-66B463109571}" destId="{9B527E0C-7EBE-43EF-BCC2-094CE6A3C9B0}" srcOrd="8" destOrd="0" presId="urn:microsoft.com/office/officeart/2005/8/layout/radial5"/>
    <dgm:cxn modelId="{2B981C75-FD2A-413E-A4CE-0FC1897CE292}" type="presParOf" srcId="{B4125487-012C-4B5A-A2AA-66B463109571}" destId="{C2907383-C09D-44B5-B84C-0E2603427620}" srcOrd="9" destOrd="0" presId="urn:microsoft.com/office/officeart/2005/8/layout/radial5"/>
    <dgm:cxn modelId="{B83C728C-6032-4F05-8FE7-63D6924FD515}" type="presParOf" srcId="{C2907383-C09D-44B5-B84C-0E2603427620}" destId="{87C0DCB8-C855-4C2B-8075-373295C95245}" srcOrd="0" destOrd="0" presId="urn:microsoft.com/office/officeart/2005/8/layout/radial5"/>
    <dgm:cxn modelId="{B3008A2F-3F62-48DE-8E2B-4919FD3E8DA8}" type="presParOf" srcId="{B4125487-012C-4B5A-A2AA-66B463109571}" destId="{319D2990-09A3-45F9-B93F-D74B58AA1BF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DC2BB-D3E0-448C-951D-E1168199F544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D97C3D-2ED9-42C7-957F-D89CE7CCE0D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Функции игры в домашних условиях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3B2906F-2F78-4E5C-BDCC-93304326BEE8}" type="parTrans" cxnId="{3D419BE0-5B0B-4EEB-BC10-C61C5D724C5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AF636F4-2200-4680-8637-12D1CE1A941A}" type="sibTrans" cxnId="{3D419BE0-5B0B-4EEB-BC10-C61C5D724C5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99198E4-93F8-4838-9FE6-9E5AC317D6C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средство общения с ребенком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4E26F23-03C2-42F0-BCF7-BFBA5EDC2CEF}" type="parTrans" cxnId="{4B502294-B36B-4A63-8577-A3DC8F94475C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BF12B9A-9A3F-40B8-87CF-58EC6C62AF87}" type="sibTrans" cxnId="{4B502294-B36B-4A63-8577-A3DC8F94475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D8204B3-A60E-4FA1-AECF-86F6D31E19AA}">
      <dgm:prSet custT="1"/>
      <dgm:spPr/>
      <dgm:t>
        <a:bodyPr/>
        <a:lstStyle/>
        <a:p>
          <a:r>
            <a:rPr lang="ru-RU" sz="2400" b="1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средство обучения</a:t>
          </a:r>
          <a:endParaRPr lang="ru-RU" sz="2400" b="1" dirty="0" smtClean="0">
            <a:solidFill>
              <a:srgbClr val="323543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9AD98F-0655-49A1-84BD-BF880A816F3B}" type="parTrans" cxnId="{2CB190A3-5076-4736-B594-125AFE5F3C15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14C78F8-599C-48A8-86AE-8B925D034057}" type="sibTrans" cxnId="{2CB190A3-5076-4736-B594-125AFE5F3C1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D6E3D3B-008A-443D-8768-0147ED4F6B5D}">
      <dgm:prSet custT="1"/>
      <dgm:spPr/>
      <dgm:t>
        <a:bodyPr/>
        <a:lstStyle/>
        <a:p>
          <a:r>
            <a:rPr lang="ru-RU" sz="2400" b="1" dirty="0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средство воспитания</a:t>
          </a:r>
        </a:p>
      </dgm:t>
    </dgm:pt>
    <dgm:pt modelId="{B418B141-5105-45B7-B5F4-BA6388D16D81}" type="parTrans" cxnId="{9CCDE5DE-8C12-4BB0-99C6-5ECE34CDF9C3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F1006F3-5CA2-4F9B-9C2C-C243BF8655DB}" type="sibTrans" cxnId="{9CCDE5DE-8C12-4BB0-99C6-5ECE34CDF9C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EA2746C-3BB7-40D9-A968-D1C0867F05A3}">
      <dgm:prSet custT="1"/>
      <dgm:spPr/>
      <dgm:t>
        <a:bodyPr/>
        <a:lstStyle/>
        <a:p>
          <a:r>
            <a:rPr lang="ru-RU" sz="2400" b="1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средство развития</a:t>
          </a:r>
          <a:endParaRPr lang="ru-RU" sz="2400" b="1" dirty="0" smtClean="0">
            <a:solidFill>
              <a:srgbClr val="323543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EDFF5D-EA1B-4F1B-9901-F555ECFC5922}" type="parTrans" cxnId="{E0CDC980-2044-49D7-925B-D9DE01A4B48C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339A916-E345-417E-A568-6BDFD4AFF88E}" type="sibTrans" cxnId="{E0CDC980-2044-49D7-925B-D9DE01A4B48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964E1A8-A2BC-4E72-B543-576BD5230BCC}">
      <dgm:prSet custT="1"/>
      <dgm:spPr/>
      <dgm:t>
        <a:bodyPr/>
        <a:lstStyle/>
        <a:p>
          <a:r>
            <a:rPr lang="ru-RU" sz="2400" b="1" dirty="0" smtClean="0">
              <a:solidFill>
                <a:srgbClr val="323543"/>
              </a:solidFill>
              <a:latin typeface="Times New Roman" pitchFamily="18" charset="0"/>
              <a:cs typeface="Times New Roman" pitchFamily="18" charset="0"/>
            </a:rPr>
            <a:t>средство изучения ребенка</a:t>
          </a:r>
        </a:p>
      </dgm:t>
    </dgm:pt>
    <dgm:pt modelId="{D458D471-F798-4092-8ED5-7B3AD1F4E15E}" type="parTrans" cxnId="{2B9D730F-337D-4E57-8D9B-4F3841025A08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1427FB3-1789-4993-94E3-099D9290D720}" type="sibTrans" cxnId="{2B9D730F-337D-4E57-8D9B-4F3841025A0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4125487-012C-4B5A-A2AA-66B463109571}" type="pres">
      <dgm:prSet presAssocID="{F4BDC2BB-D3E0-448C-951D-E1168199F5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A3CA0-8F4A-448E-A2B8-0D6C63257634}" type="pres">
      <dgm:prSet presAssocID="{03D97C3D-2ED9-42C7-957F-D89CE7CCE0D8}" presName="centerShape" presStyleLbl="node0" presStyleIdx="0" presStyleCnt="1" custScaleX="348563" custScaleY="69482" custLinFactNeighborX="498" custLinFactNeighborY="11149"/>
      <dgm:spPr/>
      <dgm:t>
        <a:bodyPr/>
        <a:lstStyle/>
        <a:p>
          <a:endParaRPr lang="ru-RU"/>
        </a:p>
      </dgm:t>
    </dgm:pt>
    <dgm:pt modelId="{B4A7710D-F957-479E-AF52-351C0D7C5918}" type="pres">
      <dgm:prSet presAssocID="{14E26F23-03C2-42F0-BCF7-BFBA5EDC2CEF}" presName="parTrans" presStyleLbl="sibTrans2D1" presStyleIdx="0" presStyleCnt="5" custAng="101128" custLinFactNeighborX="196" custLinFactNeighborY="-10238"/>
      <dgm:spPr/>
      <dgm:t>
        <a:bodyPr/>
        <a:lstStyle/>
        <a:p>
          <a:endParaRPr lang="ru-RU"/>
        </a:p>
      </dgm:t>
    </dgm:pt>
    <dgm:pt modelId="{D0A65D4B-CDE3-4BF1-9592-87EE720A3FA2}" type="pres">
      <dgm:prSet presAssocID="{14E26F23-03C2-42F0-BCF7-BFBA5EDC2CE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99F8378-5912-4370-99D3-A94FC0117EBF}" type="pres">
      <dgm:prSet presAssocID="{F99198E4-93F8-4838-9FE6-9E5AC317D6C9}" presName="node" presStyleLbl="node1" presStyleIdx="0" presStyleCnt="5" custScaleX="238088" custScaleY="52773" custRadScaleRad="92923" custRadScaleInc="-4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717D4-83C3-41F6-845A-FF4200BC8C98}" type="pres">
      <dgm:prSet presAssocID="{9D9AD98F-0655-49A1-84BD-BF880A816F3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5C18DCD-DB93-4B05-98B4-39C2DC9E2F46}" type="pres">
      <dgm:prSet presAssocID="{9D9AD98F-0655-49A1-84BD-BF880A816F3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31E088B-2263-48E2-9A45-CB03B46BF751}" type="pres">
      <dgm:prSet presAssocID="{0D8204B3-A60E-4FA1-AECF-86F6D31E19AA}" presName="node" presStyleLbl="node1" presStyleIdx="1" presStyleCnt="5" custScaleX="116188" custScaleY="72984" custRadScaleRad="124632" custRadScaleInc="-1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667EA-C9B4-4EBB-90B2-53064E2B9AFA}" type="pres">
      <dgm:prSet presAssocID="{B418B141-5105-45B7-B5F4-BA6388D16D81}" presName="parTrans" presStyleLbl="sibTrans2D1" presStyleIdx="2" presStyleCnt="5" custLinFactNeighborX="92204" custLinFactNeighborY="-6155"/>
      <dgm:spPr/>
      <dgm:t>
        <a:bodyPr/>
        <a:lstStyle/>
        <a:p>
          <a:endParaRPr lang="ru-RU"/>
        </a:p>
      </dgm:t>
    </dgm:pt>
    <dgm:pt modelId="{96E9B274-9838-4C61-90DF-DDFBC59D3FB6}" type="pres">
      <dgm:prSet presAssocID="{B418B141-5105-45B7-B5F4-BA6388D16D8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272A019-79A6-4726-A134-A771273942BC}" type="pres">
      <dgm:prSet presAssocID="{4D6E3D3B-008A-443D-8768-0147ED4F6B5D}" presName="node" presStyleLbl="node1" presStyleIdx="2" presStyleCnt="5" custScaleX="169932" custScaleY="63344" custRadScaleRad="120321" custRadScaleInc="-13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BE2E9-0AAB-4D30-99F7-CC9CC1764899}" type="pres">
      <dgm:prSet presAssocID="{1CEDFF5D-EA1B-4F1B-9901-F555ECFC5922}" presName="parTrans" presStyleLbl="sibTrans2D1" presStyleIdx="3" presStyleCnt="5" custLinFactNeighborX="-97163" custLinFactNeighborY="-3536"/>
      <dgm:spPr/>
      <dgm:t>
        <a:bodyPr/>
        <a:lstStyle/>
        <a:p>
          <a:endParaRPr lang="ru-RU"/>
        </a:p>
      </dgm:t>
    </dgm:pt>
    <dgm:pt modelId="{C1DAC930-2CA2-4E92-976F-6858C0A3595A}" type="pres">
      <dgm:prSet presAssocID="{1CEDFF5D-EA1B-4F1B-9901-F555ECFC592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2E13464-DB4F-4753-9D71-E8AC3CAB811A}" type="pres">
      <dgm:prSet presAssocID="{4EA2746C-3BB7-40D9-A968-D1C0867F05A3}" presName="node" presStyleLbl="node1" presStyleIdx="3" presStyleCnt="5" custScaleX="191385" custScaleY="63344" custRadScaleRad="109862" custRadScaleInc="-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A81E8-6408-48D2-821F-BDED49FBDE9B}" type="pres">
      <dgm:prSet presAssocID="{D458D471-F798-4092-8ED5-7B3AD1F4E15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C35A5642-E95A-4ECF-A6C0-3E4239B19DA8}" type="pres">
      <dgm:prSet presAssocID="{D458D471-F798-4092-8ED5-7B3AD1F4E15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651D1C8-DF2E-4A68-8DC9-595EF7AFC8CB}" type="pres">
      <dgm:prSet presAssocID="{9964E1A8-A2BC-4E72-B543-576BD5230BCC}" presName="node" presStyleLbl="node1" presStyleIdx="4" presStyleCnt="5" custScaleX="113361" custScaleY="76587" custRadScaleRad="125005" custRadScaleInc="6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DC980-2044-49D7-925B-D9DE01A4B48C}" srcId="{03D97C3D-2ED9-42C7-957F-D89CE7CCE0D8}" destId="{4EA2746C-3BB7-40D9-A968-D1C0867F05A3}" srcOrd="3" destOrd="0" parTransId="{1CEDFF5D-EA1B-4F1B-9901-F555ECFC5922}" sibTransId="{4339A916-E345-417E-A568-6BDFD4AFF88E}"/>
    <dgm:cxn modelId="{40491E9A-8CA6-472A-8C74-578443967CC9}" type="presOf" srcId="{1CEDFF5D-EA1B-4F1B-9901-F555ECFC5922}" destId="{F60BE2E9-0AAB-4D30-99F7-CC9CC1764899}" srcOrd="0" destOrd="0" presId="urn:microsoft.com/office/officeart/2005/8/layout/radial5"/>
    <dgm:cxn modelId="{E2302DF9-B9DE-4962-973C-09B5EF79C990}" type="presOf" srcId="{4D6E3D3B-008A-443D-8768-0147ED4F6B5D}" destId="{D272A019-79A6-4726-A134-A771273942BC}" srcOrd="0" destOrd="0" presId="urn:microsoft.com/office/officeart/2005/8/layout/radial5"/>
    <dgm:cxn modelId="{29EE1D7F-41B4-420E-9B8C-B362ADE31309}" type="presOf" srcId="{B418B141-5105-45B7-B5F4-BA6388D16D81}" destId="{B3D667EA-C9B4-4EBB-90B2-53064E2B9AFA}" srcOrd="0" destOrd="0" presId="urn:microsoft.com/office/officeart/2005/8/layout/radial5"/>
    <dgm:cxn modelId="{2C594130-325D-49D0-8BFC-6DE7E387B087}" type="presOf" srcId="{D458D471-F798-4092-8ED5-7B3AD1F4E15E}" destId="{F31A81E8-6408-48D2-821F-BDED49FBDE9B}" srcOrd="0" destOrd="0" presId="urn:microsoft.com/office/officeart/2005/8/layout/radial5"/>
    <dgm:cxn modelId="{3285848C-66C1-48BD-A6F8-F591444DAE82}" type="presOf" srcId="{F99198E4-93F8-4838-9FE6-9E5AC317D6C9}" destId="{299F8378-5912-4370-99D3-A94FC0117EBF}" srcOrd="0" destOrd="0" presId="urn:microsoft.com/office/officeart/2005/8/layout/radial5"/>
    <dgm:cxn modelId="{232D61D8-3341-4637-8597-DE7E8CC719FA}" type="presOf" srcId="{9D9AD98F-0655-49A1-84BD-BF880A816F3B}" destId="{C5C18DCD-DB93-4B05-98B4-39C2DC9E2F46}" srcOrd="1" destOrd="0" presId="urn:microsoft.com/office/officeart/2005/8/layout/radial5"/>
    <dgm:cxn modelId="{02B6FB8F-3749-46EE-90D9-9D2E8ED1B0B1}" type="presOf" srcId="{D458D471-F798-4092-8ED5-7B3AD1F4E15E}" destId="{C35A5642-E95A-4ECF-A6C0-3E4239B19DA8}" srcOrd="1" destOrd="0" presId="urn:microsoft.com/office/officeart/2005/8/layout/radial5"/>
    <dgm:cxn modelId="{4B502294-B36B-4A63-8577-A3DC8F94475C}" srcId="{03D97C3D-2ED9-42C7-957F-D89CE7CCE0D8}" destId="{F99198E4-93F8-4838-9FE6-9E5AC317D6C9}" srcOrd="0" destOrd="0" parTransId="{14E26F23-03C2-42F0-BCF7-BFBA5EDC2CEF}" sibTransId="{8BF12B9A-9A3F-40B8-87CF-58EC6C62AF87}"/>
    <dgm:cxn modelId="{2CB190A3-5076-4736-B594-125AFE5F3C15}" srcId="{03D97C3D-2ED9-42C7-957F-D89CE7CCE0D8}" destId="{0D8204B3-A60E-4FA1-AECF-86F6D31E19AA}" srcOrd="1" destOrd="0" parTransId="{9D9AD98F-0655-49A1-84BD-BF880A816F3B}" sibTransId="{814C78F8-599C-48A8-86AE-8B925D034057}"/>
    <dgm:cxn modelId="{BBEE65CE-602A-4631-B084-A888022A8267}" type="presOf" srcId="{F4BDC2BB-D3E0-448C-951D-E1168199F544}" destId="{B4125487-012C-4B5A-A2AA-66B463109571}" srcOrd="0" destOrd="0" presId="urn:microsoft.com/office/officeart/2005/8/layout/radial5"/>
    <dgm:cxn modelId="{96BAAC03-6D94-4F85-9EAE-256B95808C2A}" type="presOf" srcId="{1CEDFF5D-EA1B-4F1B-9901-F555ECFC5922}" destId="{C1DAC930-2CA2-4E92-976F-6858C0A3595A}" srcOrd="1" destOrd="0" presId="urn:microsoft.com/office/officeart/2005/8/layout/radial5"/>
    <dgm:cxn modelId="{C81A247F-CF5B-4FD2-816B-C58254C9E211}" type="presOf" srcId="{B418B141-5105-45B7-B5F4-BA6388D16D81}" destId="{96E9B274-9838-4C61-90DF-DDFBC59D3FB6}" srcOrd="1" destOrd="0" presId="urn:microsoft.com/office/officeart/2005/8/layout/radial5"/>
    <dgm:cxn modelId="{5FBF255D-8355-4942-8FBA-2C73558CED98}" type="presOf" srcId="{03D97C3D-2ED9-42C7-957F-D89CE7CCE0D8}" destId="{5BEA3CA0-8F4A-448E-A2B8-0D6C63257634}" srcOrd="0" destOrd="0" presId="urn:microsoft.com/office/officeart/2005/8/layout/radial5"/>
    <dgm:cxn modelId="{9CCDE5DE-8C12-4BB0-99C6-5ECE34CDF9C3}" srcId="{03D97C3D-2ED9-42C7-957F-D89CE7CCE0D8}" destId="{4D6E3D3B-008A-443D-8768-0147ED4F6B5D}" srcOrd="2" destOrd="0" parTransId="{B418B141-5105-45B7-B5F4-BA6388D16D81}" sibTransId="{9F1006F3-5CA2-4F9B-9C2C-C243BF8655DB}"/>
    <dgm:cxn modelId="{0BA3F4F9-4CE5-469D-B144-8F930BDDFAF2}" type="presOf" srcId="{9964E1A8-A2BC-4E72-B543-576BD5230BCC}" destId="{1651D1C8-DF2E-4A68-8DC9-595EF7AFC8CB}" srcOrd="0" destOrd="0" presId="urn:microsoft.com/office/officeart/2005/8/layout/radial5"/>
    <dgm:cxn modelId="{2B9D730F-337D-4E57-8D9B-4F3841025A08}" srcId="{03D97C3D-2ED9-42C7-957F-D89CE7CCE0D8}" destId="{9964E1A8-A2BC-4E72-B543-576BD5230BCC}" srcOrd="4" destOrd="0" parTransId="{D458D471-F798-4092-8ED5-7B3AD1F4E15E}" sibTransId="{21427FB3-1789-4993-94E3-099D9290D720}"/>
    <dgm:cxn modelId="{3D419BE0-5B0B-4EEB-BC10-C61C5D724C57}" srcId="{F4BDC2BB-D3E0-448C-951D-E1168199F544}" destId="{03D97C3D-2ED9-42C7-957F-D89CE7CCE0D8}" srcOrd="0" destOrd="0" parTransId="{93B2906F-2F78-4E5C-BDCC-93304326BEE8}" sibTransId="{CAF636F4-2200-4680-8637-12D1CE1A941A}"/>
    <dgm:cxn modelId="{90E85525-64FA-415E-A177-2A5D53FC5E34}" type="presOf" srcId="{14E26F23-03C2-42F0-BCF7-BFBA5EDC2CEF}" destId="{B4A7710D-F957-479E-AF52-351C0D7C5918}" srcOrd="0" destOrd="0" presId="urn:microsoft.com/office/officeart/2005/8/layout/radial5"/>
    <dgm:cxn modelId="{88502668-9D17-4F27-AE1E-5CFB7E24D4E4}" type="presOf" srcId="{9D9AD98F-0655-49A1-84BD-BF880A816F3B}" destId="{7A1717D4-83C3-41F6-845A-FF4200BC8C98}" srcOrd="0" destOrd="0" presId="urn:microsoft.com/office/officeart/2005/8/layout/radial5"/>
    <dgm:cxn modelId="{876B3E7E-5AE3-49E1-A797-D00189719D35}" type="presOf" srcId="{0D8204B3-A60E-4FA1-AECF-86F6D31E19AA}" destId="{431E088B-2263-48E2-9A45-CB03B46BF751}" srcOrd="0" destOrd="0" presId="urn:microsoft.com/office/officeart/2005/8/layout/radial5"/>
    <dgm:cxn modelId="{29D3901A-0C2C-4F1C-8562-6064ABB1E48E}" type="presOf" srcId="{4EA2746C-3BB7-40D9-A968-D1C0867F05A3}" destId="{E2E13464-DB4F-4753-9D71-E8AC3CAB811A}" srcOrd="0" destOrd="0" presId="urn:microsoft.com/office/officeart/2005/8/layout/radial5"/>
    <dgm:cxn modelId="{3E864536-EAC1-4C5C-A367-232E7CF0B049}" type="presOf" srcId="{14E26F23-03C2-42F0-BCF7-BFBA5EDC2CEF}" destId="{D0A65D4B-CDE3-4BF1-9592-87EE720A3FA2}" srcOrd="1" destOrd="0" presId="urn:microsoft.com/office/officeart/2005/8/layout/radial5"/>
    <dgm:cxn modelId="{0A50F689-97BE-4392-B3D6-B272F90B3727}" type="presParOf" srcId="{B4125487-012C-4B5A-A2AA-66B463109571}" destId="{5BEA3CA0-8F4A-448E-A2B8-0D6C63257634}" srcOrd="0" destOrd="0" presId="urn:microsoft.com/office/officeart/2005/8/layout/radial5"/>
    <dgm:cxn modelId="{02B77752-A37B-4E91-9890-5DD2D481ABB7}" type="presParOf" srcId="{B4125487-012C-4B5A-A2AA-66B463109571}" destId="{B4A7710D-F957-479E-AF52-351C0D7C5918}" srcOrd="1" destOrd="0" presId="urn:microsoft.com/office/officeart/2005/8/layout/radial5"/>
    <dgm:cxn modelId="{30A03889-2C29-4B71-9133-5166BD8442AB}" type="presParOf" srcId="{B4A7710D-F957-479E-AF52-351C0D7C5918}" destId="{D0A65D4B-CDE3-4BF1-9592-87EE720A3FA2}" srcOrd="0" destOrd="0" presId="urn:microsoft.com/office/officeart/2005/8/layout/radial5"/>
    <dgm:cxn modelId="{5FD208C9-FD4A-4AD6-9EF3-E68E84EEA9C8}" type="presParOf" srcId="{B4125487-012C-4B5A-A2AA-66B463109571}" destId="{299F8378-5912-4370-99D3-A94FC0117EBF}" srcOrd="2" destOrd="0" presId="urn:microsoft.com/office/officeart/2005/8/layout/radial5"/>
    <dgm:cxn modelId="{F9201705-F864-401C-A185-54E90606017F}" type="presParOf" srcId="{B4125487-012C-4B5A-A2AA-66B463109571}" destId="{7A1717D4-83C3-41F6-845A-FF4200BC8C98}" srcOrd="3" destOrd="0" presId="urn:microsoft.com/office/officeart/2005/8/layout/radial5"/>
    <dgm:cxn modelId="{461B7C84-9736-4A3B-B188-C35D2E4509F0}" type="presParOf" srcId="{7A1717D4-83C3-41F6-845A-FF4200BC8C98}" destId="{C5C18DCD-DB93-4B05-98B4-39C2DC9E2F46}" srcOrd="0" destOrd="0" presId="urn:microsoft.com/office/officeart/2005/8/layout/radial5"/>
    <dgm:cxn modelId="{3D09B753-5493-43EC-BE21-82868A3E0F3C}" type="presParOf" srcId="{B4125487-012C-4B5A-A2AA-66B463109571}" destId="{431E088B-2263-48E2-9A45-CB03B46BF751}" srcOrd="4" destOrd="0" presId="urn:microsoft.com/office/officeart/2005/8/layout/radial5"/>
    <dgm:cxn modelId="{13A0C8C8-A71A-4769-AB71-81E421EDC3BB}" type="presParOf" srcId="{B4125487-012C-4B5A-A2AA-66B463109571}" destId="{B3D667EA-C9B4-4EBB-90B2-53064E2B9AFA}" srcOrd="5" destOrd="0" presId="urn:microsoft.com/office/officeart/2005/8/layout/radial5"/>
    <dgm:cxn modelId="{F4064286-35BF-4894-B6FF-586BF1B168AC}" type="presParOf" srcId="{B3D667EA-C9B4-4EBB-90B2-53064E2B9AFA}" destId="{96E9B274-9838-4C61-90DF-DDFBC59D3FB6}" srcOrd="0" destOrd="0" presId="urn:microsoft.com/office/officeart/2005/8/layout/radial5"/>
    <dgm:cxn modelId="{7523AA58-1BCC-4D6A-BF73-B99EF28FEFB9}" type="presParOf" srcId="{B4125487-012C-4B5A-A2AA-66B463109571}" destId="{D272A019-79A6-4726-A134-A771273942BC}" srcOrd="6" destOrd="0" presId="urn:microsoft.com/office/officeart/2005/8/layout/radial5"/>
    <dgm:cxn modelId="{1AC02600-8C49-49B9-B54B-29CB5C50B778}" type="presParOf" srcId="{B4125487-012C-4B5A-A2AA-66B463109571}" destId="{F60BE2E9-0AAB-4D30-99F7-CC9CC1764899}" srcOrd="7" destOrd="0" presId="urn:microsoft.com/office/officeart/2005/8/layout/radial5"/>
    <dgm:cxn modelId="{59750337-F137-474E-9F6A-E94ADC9DB280}" type="presParOf" srcId="{F60BE2E9-0AAB-4D30-99F7-CC9CC1764899}" destId="{C1DAC930-2CA2-4E92-976F-6858C0A3595A}" srcOrd="0" destOrd="0" presId="urn:microsoft.com/office/officeart/2005/8/layout/radial5"/>
    <dgm:cxn modelId="{DAA80F56-44D3-406F-8943-712071BD5CBE}" type="presParOf" srcId="{B4125487-012C-4B5A-A2AA-66B463109571}" destId="{E2E13464-DB4F-4753-9D71-E8AC3CAB811A}" srcOrd="8" destOrd="0" presId="urn:microsoft.com/office/officeart/2005/8/layout/radial5"/>
    <dgm:cxn modelId="{7257368F-6C9E-4BFB-B6CB-5964B0CF10ED}" type="presParOf" srcId="{B4125487-012C-4B5A-A2AA-66B463109571}" destId="{F31A81E8-6408-48D2-821F-BDED49FBDE9B}" srcOrd="9" destOrd="0" presId="urn:microsoft.com/office/officeart/2005/8/layout/radial5"/>
    <dgm:cxn modelId="{0433289E-0DD0-48B0-A3C4-4BE0582C0552}" type="presParOf" srcId="{F31A81E8-6408-48D2-821F-BDED49FBDE9B}" destId="{C35A5642-E95A-4ECF-A6C0-3E4239B19DA8}" srcOrd="0" destOrd="0" presId="urn:microsoft.com/office/officeart/2005/8/layout/radial5"/>
    <dgm:cxn modelId="{D9CB5E16-28CE-42BA-840F-8BB5B6E2520C}" type="presParOf" srcId="{B4125487-012C-4B5A-A2AA-66B463109571}" destId="{1651D1C8-DF2E-4A68-8DC9-595EF7AFC8C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3CCEB6-0FBA-4F3A-8F8E-94C8F575CA1D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07996DC-39D7-46ED-97BA-EAC900D75A9D}">
      <dgm:prSet phldrT="[Текст]" custT="1"/>
      <dgm:spPr/>
      <dgm:t>
        <a:bodyPr/>
        <a:lstStyle/>
        <a:p>
          <a:r>
            <a:rPr lang="ru-RU" sz="3600" b="1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Игры, решающие </a:t>
          </a:r>
          <a:br>
            <a:rPr lang="ru-RU" sz="3600" b="1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3600" b="1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семейные проблемы</a:t>
          </a:r>
          <a:endParaRPr lang="ru-RU" sz="3600" dirty="0"/>
        </a:p>
      </dgm:t>
    </dgm:pt>
    <dgm:pt modelId="{BD309563-33C1-43D6-8DDC-0A0AE92ED55F}" type="parTrans" cxnId="{389B7CDE-F49E-41E0-B0F7-1D878B3031C4}">
      <dgm:prSet/>
      <dgm:spPr/>
      <dgm:t>
        <a:bodyPr/>
        <a:lstStyle/>
        <a:p>
          <a:endParaRPr lang="ru-RU"/>
        </a:p>
      </dgm:t>
    </dgm:pt>
    <dgm:pt modelId="{A619C339-CC7C-4FF6-B822-F64E8D8BEE02}" type="sibTrans" cxnId="{389B7CDE-F49E-41E0-B0F7-1D878B3031C4}">
      <dgm:prSet/>
      <dgm:spPr/>
      <dgm:t>
        <a:bodyPr/>
        <a:lstStyle/>
        <a:p>
          <a:endParaRPr lang="ru-RU"/>
        </a:p>
      </dgm:t>
    </dgm:pt>
    <dgm:pt modelId="{79C44486-A730-4E8A-BB51-FA14F8FF1A95}">
      <dgm:prSet phldrT="[Текст]"/>
      <dgm:spPr/>
      <dgm:t>
        <a:bodyPr/>
        <a:lstStyle/>
        <a:p>
          <a:r>
            <a:rPr lang="ru-RU" dirty="0" smtClean="0">
              <a:latin typeface="Arial" charset="0"/>
            </a:rPr>
            <a:t>Почини игрушку</a:t>
          </a:r>
          <a:endParaRPr lang="ru-RU" dirty="0"/>
        </a:p>
      </dgm:t>
    </dgm:pt>
    <dgm:pt modelId="{E4625D42-B6F9-47BE-89E5-1ECAE2D4D685}" type="parTrans" cxnId="{E75F38E2-5ADD-4ECD-B8AA-1697277A1D93}">
      <dgm:prSet/>
      <dgm:spPr/>
      <dgm:t>
        <a:bodyPr/>
        <a:lstStyle/>
        <a:p>
          <a:endParaRPr lang="ru-RU"/>
        </a:p>
      </dgm:t>
    </dgm:pt>
    <dgm:pt modelId="{893E6D50-C7B8-48A3-B333-5AB7A812CE37}" type="sibTrans" cxnId="{E75F38E2-5ADD-4ECD-B8AA-1697277A1D93}">
      <dgm:prSet/>
      <dgm:spPr/>
      <dgm:t>
        <a:bodyPr/>
        <a:lstStyle/>
        <a:p>
          <a:endParaRPr lang="ru-RU"/>
        </a:p>
      </dgm:t>
    </dgm:pt>
    <dgm:pt modelId="{A7F19724-D3F7-4C48-9796-2EF75647864B}">
      <dgm:prSet/>
      <dgm:spPr/>
      <dgm:t>
        <a:bodyPr/>
        <a:lstStyle/>
        <a:p>
          <a:r>
            <a:rPr lang="ru-RU" dirty="0" smtClean="0">
              <a:latin typeface="Arial" charset="0"/>
            </a:rPr>
            <a:t>Непослушные дочки-матери</a:t>
          </a:r>
        </a:p>
      </dgm:t>
    </dgm:pt>
    <dgm:pt modelId="{F6E2F564-F10D-444A-A02C-0B7A0D6C9C3B}" type="parTrans" cxnId="{1FA6A62B-A27C-435F-8A89-C68A99D04F69}">
      <dgm:prSet/>
      <dgm:spPr/>
      <dgm:t>
        <a:bodyPr/>
        <a:lstStyle/>
        <a:p>
          <a:endParaRPr lang="ru-RU"/>
        </a:p>
      </dgm:t>
    </dgm:pt>
    <dgm:pt modelId="{7D75CA53-F492-4671-A51B-DFCEF297CEE4}" type="sibTrans" cxnId="{1FA6A62B-A27C-435F-8A89-C68A99D04F69}">
      <dgm:prSet/>
      <dgm:spPr/>
      <dgm:t>
        <a:bodyPr/>
        <a:lstStyle/>
        <a:p>
          <a:endParaRPr lang="ru-RU"/>
        </a:p>
      </dgm:t>
    </dgm:pt>
    <dgm:pt modelId="{AD31D219-BE03-48DE-A22A-009FD5937C4F}">
      <dgm:prSet/>
      <dgm:spPr/>
      <dgm:t>
        <a:bodyPr/>
        <a:lstStyle/>
        <a:p>
          <a:r>
            <a:rPr lang="ru-RU" dirty="0" smtClean="0">
              <a:latin typeface="Arial" charset="0"/>
            </a:rPr>
            <a:t>Подарки для куклы</a:t>
          </a:r>
        </a:p>
      </dgm:t>
    </dgm:pt>
    <dgm:pt modelId="{21E54CE5-7846-442F-8436-EC8D5EF12FD2}" type="parTrans" cxnId="{237CEF82-EA0C-4358-8A77-22ADA031A71D}">
      <dgm:prSet/>
      <dgm:spPr/>
      <dgm:t>
        <a:bodyPr/>
        <a:lstStyle/>
        <a:p>
          <a:endParaRPr lang="ru-RU"/>
        </a:p>
      </dgm:t>
    </dgm:pt>
    <dgm:pt modelId="{4195A72B-BF1D-492C-B6B1-194B64E8F40F}" type="sibTrans" cxnId="{237CEF82-EA0C-4358-8A77-22ADA031A71D}">
      <dgm:prSet/>
      <dgm:spPr/>
      <dgm:t>
        <a:bodyPr/>
        <a:lstStyle/>
        <a:p>
          <a:endParaRPr lang="ru-RU"/>
        </a:p>
      </dgm:t>
    </dgm:pt>
    <dgm:pt modelId="{2822373E-F008-429E-A568-19F40B1AC2C6}" type="pres">
      <dgm:prSet presAssocID="{733CCEB6-0FBA-4F3A-8F8E-94C8F575CA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050ADE-605F-4D77-A99E-03B1779927E9}" type="pres">
      <dgm:prSet presAssocID="{207996DC-39D7-46ED-97BA-EAC900D75A9D}" presName="hierRoot1" presStyleCnt="0">
        <dgm:presLayoutVars>
          <dgm:hierBranch val="init"/>
        </dgm:presLayoutVars>
      </dgm:prSet>
      <dgm:spPr/>
    </dgm:pt>
    <dgm:pt modelId="{FDE9FAD3-58BE-429B-A174-24DBF4570ED3}" type="pres">
      <dgm:prSet presAssocID="{207996DC-39D7-46ED-97BA-EAC900D75A9D}" presName="rootComposite1" presStyleCnt="0"/>
      <dgm:spPr/>
    </dgm:pt>
    <dgm:pt modelId="{31239538-99C8-4421-9A21-3DC17E8925C2}" type="pres">
      <dgm:prSet presAssocID="{207996DC-39D7-46ED-97BA-EAC900D75A9D}" presName="rootText1" presStyleLbl="node0" presStyleIdx="0" presStyleCnt="1" custScaleX="202179" custScaleY="112162" custLinFactNeighborX="-1499" custLinFactNeighborY="-82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B1EA33-B3BD-4FD1-A7F6-EC4E55F183FA}" type="pres">
      <dgm:prSet presAssocID="{207996DC-39D7-46ED-97BA-EAC900D75A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7A7AE27-046B-4773-9570-01F1E0DF7FE2}" type="pres">
      <dgm:prSet presAssocID="{207996DC-39D7-46ED-97BA-EAC900D75A9D}" presName="hierChild2" presStyleCnt="0"/>
      <dgm:spPr/>
    </dgm:pt>
    <dgm:pt modelId="{6476977D-C3E7-460D-8C25-05275A3FA50B}" type="pres">
      <dgm:prSet presAssocID="{E4625D42-B6F9-47BE-89E5-1ECAE2D4D68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28CA958-7E27-47A8-8B71-5DCFE4DDF369}" type="pres">
      <dgm:prSet presAssocID="{79C44486-A730-4E8A-BB51-FA14F8FF1A95}" presName="hierRoot2" presStyleCnt="0">
        <dgm:presLayoutVars>
          <dgm:hierBranch val="init"/>
        </dgm:presLayoutVars>
      </dgm:prSet>
      <dgm:spPr/>
    </dgm:pt>
    <dgm:pt modelId="{4B33F166-E6CC-4CB0-B9A3-E174CC42A5AB}" type="pres">
      <dgm:prSet presAssocID="{79C44486-A730-4E8A-BB51-FA14F8FF1A95}" presName="rootComposite" presStyleCnt="0"/>
      <dgm:spPr/>
    </dgm:pt>
    <dgm:pt modelId="{BA1E51E0-5A94-4E79-8DD7-7679C649995B}" type="pres">
      <dgm:prSet presAssocID="{79C44486-A730-4E8A-BB51-FA14F8FF1A9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20F3F-DBE9-44B7-9597-071AD4F09EB0}" type="pres">
      <dgm:prSet presAssocID="{79C44486-A730-4E8A-BB51-FA14F8FF1A95}" presName="rootConnector" presStyleLbl="node2" presStyleIdx="0" presStyleCnt="3"/>
      <dgm:spPr/>
      <dgm:t>
        <a:bodyPr/>
        <a:lstStyle/>
        <a:p>
          <a:endParaRPr lang="ru-RU"/>
        </a:p>
      </dgm:t>
    </dgm:pt>
    <dgm:pt modelId="{871FDC18-0AEF-4F7A-BFD9-AD90C0D346BD}" type="pres">
      <dgm:prSet presAssocID="{79C44486-A730-4E8A-BB51-FA14F8FF1A95}" presName="hierChild4" presStyleCnt="0"/>
      <dgm:spPr/>
    </dgm:pt>
    <dgm:pt modelId="{0637CD9D-5FCE-4FB4-BEEF-DDCA098E9C82}" type="pres">
      <dgm:prSet presAssocID="{79C44486-A730-4E8A-BB51-FA14F8FF1A95}" presName="hierChild5" presStyleCnt="0"/>
      <dgm:spPr/>
    </dgm:pt>
    <dgm:pt modelId="{65B2D8A5-D8E6-4C3B-BC6C-488BCE256FA2}" type="pres">
      <dgm:prSet presAssocID="{F6E2F564-F10D-444A-A02C-0B7A0D6C9C3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5E15EDE-E9D2-4719-8087-95E4ECB8C11D}" type="pres">
      <dgm:prSet presAssocID="{A7F19724-D3F7-4C48-9796-2EF75647864B}" presName="hierRoot2" presStyleCnt="0">
        <dgm:presLayoutVars>
          <dgm:hierBranch val="init"/>
        </dgm:presLayoutVars>
      </dgm:prSet>
      <dgm:spPr/>
    </dgm:pt>
    <dgm:pt modelId="{779E96ED-5952-411D-B98D-0FD829705A5A}" type="pres">
      <dgm:prSet presAssocID="{A7F19724-D3F7-4C48-9796-2EF75647864B}" presName="rootComposite" presStyleCnt="0"/>
      <dgm:spPr/>
    </dgm:pt>
    <dgm:pt modelId="{C432F40C-4C8A-4CF7-9D17-9883524B6D3D}" type="pres">
      <dgm:prSet presAssocID="{A7F19724-D3F7-4C48-9796-2EF75647864B}" presName="rootText" presStyleLbl="node2" presStyleIdx="1" presStyleCnt="3" custLinFactNeighborX="-2440" custLinFactNeighborY="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A89527-6D1C-4B72-BE4D-6146F557C4CC}" type="pres">
      <dgm:prSet presAssocID="{A7F19724-D3F7-4C48-9796-2EF7564786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FFA66EA6-1662-436B-BF08-574D1E940326}" type="pres">
      <dgm:prSet presAssocID="{A7F19724-D3F7-4C48-9796-2EF75647864B}" presName="hierChild4" presStyleCnt="0"/>
      <dgm:spPr/>
    </dgm:pt>
    <dgm:pt modelId="{EDBAB1BF-9C69-4C4A-8365-3DD6F2409426}" type="pres">
      <dgm:prSet presAssocID="{A7F19724-D3F7-4C48-9796-2EF75647864B}" presName="hierChild5" presStyleCnt="0"/>
      <dgm:spPr/>
    </dgm:pt>
    <dgm:pt modelId="{A226D391-3E1F-47FC-80CE-BDC4955652EC}" type="pres">
      <dgm:prSet presAssocID="{21E54CE5-7846-442F-8436-EC8D5EF12FD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1128CD1-238D-43D9-9085-54DCA60AFD58}" type="pres">
      <dgm:prSet presAssocID="{AD31D219-BE03-48DE-A22A-009FD5937C4F}" presName="hierRoot2" presStyleCnt="0">
        <dgm:presLayoutVars>
          <dgm:hierBranch val="init"/>
        </dgm:presLayoutVars>
      </dgm:prSet>
      <dgm:spPr/>
    </dgm:pt>
    <dgm:pt modelId="{79E141C8-4E1E-4166-A64D-5ACE4A080798}" type="pres">
      <dgm:prSet presAssocID="{AD31D219-BE03-48DE-A22A-009FD5937C4F}" presName="rootComposite" presStyleCnt="0"/>
      <dgm:spPr/>
    </dgm:pt>
    <dgm:pt modelId="{997FA782-AD0B-4ED6-AF12-4AC8AF7BDD72}" type="pres">
      <dgm:prSet presAssocID="{AD31D219-BE03-48DE-A22A-009FD5937C4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D7D73-2E48-4296-806C-45A07FD4833E}" type="pres">
      <dgm:prSet presAssocID="{AD31D219-BE03-48DE-A22A-009FD5937C4F}" presName="rootConnector" presStyleLbl="node2" presStyleIdx="2" presStyleCnt="3"/>
      <dgm:spPr/>
      <dgm:t>
        <a:bodyPr/>
        <a:lstStyle/>
        <a:p>
          <a:endParaRPr lang="ru-RU"/>
        </a:p>
      </dgm:t>
    </dgm:pt>
    <dgm:pt modelId="{19B2DE15-1192-4344-8961-4553D90F00AA}" type="pres">
      <dgm:prSet presAssocID="{AD31D219-BE03-48DE-A22A-009FD5937C4F}" presName="hierChild4" presStyleCnt="0"/>
      <dgm:spPr/>
    </dgm:pt>
    <dgm:pt modelId="{8078B426-55D5-4256-B15E-088C35BB1508}" type="pres">
      <dgm:prSet presAssocID="{AD31D219-BE03-48DE-A22A-009FD5937C4F}" presName="hierChild5" presStyleCnt="0"/>
      <dgm:spPr/>
    </dgm:pt>
    <dgm:pt modelId="{674B5839-492C-4D69-8B10-BB77B8D87849}" type="pres">
      <dgm:prSet presAssocID="{207996DC-39D7-46ED-97BA-EAC900D75A9D}" presName="hierChild3" presStyleCnt="0"/>
      <dgm:spPr/>
    </dgm:pt>
  </dgm:ptLst>
  <dgm:cxnLst>
    <dgm:cxn modelId="{A5C4820E-FA32-492E-BDE8-E085F75C08FD}" type="presOf" srcId="{AD31D219-BE03-48DE-A22A-009FD5937C4F}" destId="{97CD7D73-2E48-4296-806C-45A07FD4833E}" srcOrd="1" destOrd="0" presId="urn:microsoft.com/office/officeart/2005/8/layout/orgChart1"/>
    <dgm:cxn modelId="{CCF4AA97-8A9C-4AF4-B4DC-980A3C65F007}" type="presOf" srcId="{F6E2F564-F10D-444A-A02C-0B7A0D6C9C3B}" destId="{65B2D8A5-D8E6-4C3B-BC6C-488BCE256FA2}" srcOrd="0" destOrd="0" presId="urn:microsoft.com/office/officeart/2005/8/layout/orgChart1"/>
    <dgm:cxn modelId="{076B9C19-A535-40F9-B3F3-BECA6DF3DED3}" type="presOf" srcId="{79C44486-A730-4E8A-BB51-FA14F8FF1A95}" destId="{D4D20F3F-DBE9-44B7-9597-071AD4F09EB0}" srcOrd="1" destOrd="0" presId="urn:microsoft.com/office/officeart/2005/8/layout/orgChart1"/>
    <dgm:cxn modelId="{0A44CB95-4B42-4524-8B1C-A7B449884CFD}" type="presOf" srcId="{733CCEB6-0FBA-4F3A-8F8E-94C8F575CA1D}" destId="{2822373E-F008-429E-A568-19F40B1AC2C6}" srcOrd="0" destOrd="0" presId="urn:microsoft.com/office/officeart/2005/8/layout/orgChart1"/>
    <dgm:cxn modelId="{CE296C7B-6CD2-45A9-B1D5-79691400C787}" type="presOf" srcId="{207996DC-39D7-46ED-97BA-EAC900D75A9D}" destId="{31239538-99C8-4421-9A21-3DC17E8925C2}" srcOrd="0" destOrd="0" presId="urn:microsoft.com/office/officeart/2005/8/layout/orgChart1"/>
    <dgm:cxn modelId="{D9C074FF-A671-4065-B6BE-CF01F9258D0A}" type="presOf" srcId="{207996DC-39D7-46ED-97BA-EAC900D75A9D}" destId="{09B1EA33-B3BD-4FD1-A7F6-EC4E55F183FA}" srcOrd="1" destOrd="0" presId="urn:microsoft.com/office/officeart/2005/8/layout/orgChart1"/>
    <dgm:cxn modelId="{E3B1BCFB-CFE5-4166-AAFE-91B83355DF25}" type="presOf" srcId="{A7F19724-D3F7-4C48-9796-2EF75647864B}" destId="{C432F40C-4C8A-4CF7-9D17-9883524B6D3D}" srcOrd="0" destOrd="0" presId="urn:microsoft.com/office/officeart/2005/8/layout/orgChart1"/>
    <dgm:cxn modelId="{237CEF82-EA0C-4358-8A77-22ADA031A71D}" srcId="{207996DC-39D7-46ED-97BA-EAC900D75A9D}" destId="{AD31D219-BE03-48DE-A22A-009FD5937C4F}" srcOrd="2" destOrd="0" parTransId="{21E54CE5-7846-442F-8436-EC8D5EF12FD2}" sibTransId="{4195A72B-BF1D-492C-B6B1-194B64E8F40F}"/>
    <dgm:cxn modelId="{64E286D8-C2D2-4CBC-966E-0618A834AD25}" type="presOf" srcId="{21E54CE5-7846-442F-8436-EC8D5EF12FD2}" destId="{A226D391-3E1F-47FC-80CE-BDC4955652EC}" srcOrd="0" destOrd="0" presId="urn:microsoft.com/office/officeart/2005/8/layout/orgChart1"/>
    <dgm:cxn modelId="{1FA6A62B-A27C-435F-8A89-C68A99D04F69}" srcId="{207996DC-39D7-46ED-97BA-EAC900D75A9D}" destId="{A7F19724-D3F7-4C48-9796-2EF75647864B}" srcOrd="1" destOrd="0" parTransId="{F6E2F564-F10D-444A-A02C-0B7A0D6C9C3B}" sibTransId="{7D75CA53-F492-4671-A51B-DFCEF297CEE4}"/>
    <dgm:cxn modelId="{389B7CDE-F49E-41E0-B0F7-1D878B3031C4}" srcId="{733CCEB6-0FBA-4F3A-8F8E-94C8F575CA1D}" destId="{207996DC-39D7-46ED-97BA-EAC900D75A9D}" srcOrd="0" destOrd="0" parTransId="{BD309563-33C1-43D6-8DDC-0A0AE92ED55F}" sibTransId="{A619C339-CC7C-4FF6-B822-F64E8D8BEE02}"/>
    <dgm:cxn modelId="{299A60F7-441C-4899-BF85-AF32C29782E0}" type="presOf" srcId="{79C44486-A730-4E8A-BB51-FA14F8FF1A95}" destId="{BA1E51E0-5A94-4E79-8DD7-7679C649995B}" srcOrd="0" destOrd="0" presId="urn:microsoft.com/office/officeart/2005/8/layout/orgChart1"/>
    <dgm:cxn modelId="{41983B1B-AE14-400B-9A2E-AA6093726CF3}" type="presOf" srcId="{E4625D42-B6F9-47BE-89E5-1ECAE2D4D685}" destId="{6476977D-C3E7-460D-8C25-05275A3FA50B}" srcOrd="0" destOrd="0" presId="urn:microsoft.com/office/officeart/2005/8/layout/orgChart1"/>
    <dgm:cxn modelId="{41CFAD91-33AA-4815-AADE-73781FC9E225}" type="presOf" srcId="{A7F19724-D3F7-4C48-9796-2EF75647864B}" destId="{58A89527-6D1C-4B72-BE4D-6146F557C4CC}" srcOrd="1" destOrd="0" presId="urn:microsoft.com/office/officeart/2005/8/layout/orgChart1"/>
    <dgm:cxn modelId="{7A33907D-FF3B-40A7-90FB-51E7F5013987}" type="presOf" srcId="{AD31D219-BE03-48DE-A22A-009FD5937C4F}" destId="{997FA782-AD0B-4ED6-AF12-4AC8AF7BDD72}" srcOrd="0" destOrd="0" presId="urn:microsoft.com/office/officeart/2005/8/layout/orgChart1"/>
    <dgm:cxn modelId="{E75F38E2-5ADD-4ECD-B8AA-1697277A1D93}" srcId="{207996DC-39D7-46ED-97BA-EAC900D75A9D}" destId="{79C44486-A730-4E8A-BB51-FA14F8FF1A95}" srcOrd="0" destOrd="0" parTransId="{E4625D42-B6F9-47BE-89E5-1ECAE2D4D685}" sibTransId="{893E6D50-C7B8-48A3-B333-5AB7A812CE37}"/>
    <dgm:cxn modelId="{C6D7A63D-A449-4168-BDCF-99D2487F908B}" type="presParOf" srcId="{2822373E-F008-429E-A568-19F40B1AC2C6}" destId="{07050ADE-605F-4D77-A99E-03B1779927E9}" srcOrd="0" destOrd="0" presId="urn:microsoft.com/office/officeart/2005/8/layout/orgChart1"/>
    <dgm:cxn modelId="{FDF1FB86-2DD9-445F-B598-72A77EAACF2A}" type="presParOf" srcId="{07050ADE-605F-4D77-A99E-03B1779927E9}" destId="{FDE9FAD3-58BE-429B-A174-24DBF4570ED3}" srcOrd="0" destOrd="0" presId="urn:microsoft.com/office/officeart/2005/8/layout/orgChart1"/>
    <dgm:cxn modelId="{4AD3ED25-BB33-41F0-9E57-7D1B61D8D1C3}" type="presParOf" srcId="{FDE9FAD3-58BE-429B-A174-24DBF4570ED3}" destId="{31239538-99C8-4421-9A21-3DC17E8925C2}" srcOrd="0" destOrd="0" presId="urn:microsoft.com/office/officeart/2005/8/layout/orgChart1"/>
    <dgm:cxn modelId="{42C7189F-6727-4A96-9389-56508984B1B8}" type="presParOf" srcId="{FDE9FAD3-58BE-429B-A174-24DBF4570ED3}" destId="{09B1EA33-B3BD-4FD1-A7F6-EC4E55F183FA}" srcOrd="1" destOrd="0" presId="urn:microsoft.com/office/officeart/2005/8/layout/orgChart1"/>
    <dgm:cxn modelId="{B4904D54-0514-44BE-904D-03804FEDDD2C}" type="presParOf" srcId="{07050ADE-605F-4D77-A99E-03B1779927E9}" destId="{F7A7AE27-046B-4773-9570-01F1E0DF7FE2}" srcOrd="1" destOrd="0" presId="urn:microsoft.com/office/officeart/2005/8/layout/orgChart1"/>
    <dgm:cxn modelId="{85312E47-2367-474C-AFD2-ED6551D4A00F}" type="presParOf" srcId="{F7A7AE27-046B-4773-9570-01F1E0DF7FE2}" destId="{6476977D-C3E7-460D-8C25-05275A3FA50B}" srcOrd="0" destOrd="0" presId="urn:microsoft.com/office/officeart/2005/8/layout/orgChart1"/>
    <dgm:cxn modelId="{08F6A765-B3D0-4E66-861F-61849F0698D4}" type="presParOf" srcId="{F7A7AE27-046B-4773-9570-01F1E0DF7FE2}" destId="{328CA958-7E27-47A8-8B71-5DCFE4DDF369}" srcOrd="1" destOrd="0" presId="urn:microsoft.com/office/officeart/2005/8/layout/orgChart1"/>
    <dgm:cxn modelId="{05127482-45A5-4D82-81EF-468C76548C27}" type="presParOf" srcId="{328CA958-7E27-47A8-8B71-5DCFE4DDF369}" destId="{4B33F166-E6CC-4CB0-B9A3-E174CC42A5AB}" srcOrd="0" destOrd="0" presId="urn:microsoft.com/office/officeart/2005/8/layout/orgChart1"/>
    <dgm:cxn modelId="{27B40F30-BB56-4DAC-8164-ECBC91218B02}" type="presParOf" srcId="{4B33F166-E6CC-4CB0-B9A3-E174CC42A5AB}" destId="{BA1E51E0-5A94-4E79-8DD7-7679C649995B}" srcOrd="0" destOrd="0" presId="urn:microsoft.com/office/officeart/2005/8/layout/orgChart1"/>
    <dgm:cxn modelId="{FE20440A-D9B8-4375-9E05-4BE5FDA6B275}" type="presParOf" srcId="{4B33F166-E6CC-4CB0-B9A3-E174CC42A5AB}" destId="{D4D20F3F-DBE9-44B7-9597-071AD4F09EB0}" srcOrd="1" destOrd="0" presId="urn:microsoft.com/office/officeart/2005/8/layout/orgChart1"/>
    <dgm:cxn modelId="{2DE3E5CD-1A7F-4ED7-9B81-FA64F94750B8}" type="presParOf" srcId="{328CA958-7E27-47A8-8B71-5DCFE4DDF369}" destId="{871FDC18-0AEF-4F7A-BFD9-AD90C0D346BD}" srcOrd="1" destOrd="0" presId="urn:microsoft.com/office/officeart/2005/8/layout/orgChart1"/>
    <dgm:cxn modelId="{A9EE3EF1-6854-46CD-9E1F-2C6000F11D16}" type="presParOf" srcId="{328CA958-7E27-47A8-8B71-5DCFE4DDF369}" destId="{0637CD9D-5FCE-4FB4-BEEF-DDCA098E9C82}" srcOrd="2" destOrd="0" presId="urn:microsoft.com/office/officeart/2005/8/layout/orgChart1"/>
    <dgm:cxn modelId="{06F23956-DB84-4774-8DFC-9A73B7B92CBD}" type="presParOf" srcId="{F7A7AE27-046B-4773-9570-01F1E0DF7FE2}" destId="{65B2D8A5-D8E6-4C3B-BC6C-488BCE256FA2}" srcOrd="2" destOrd="0" presId="urn:microsoft.com/office/officeart/2005/8/layout/orgChart1"/>
    <dgm:cxn modelId="{ADE4BDDA-2E7C-463E-AC77-DB6EC7F6E75B}" type="presParOf" srcId="{F7A7AE27-046B-4773-9570-01F1E0DF7FE2}" destId="{45E15EDE-E9D2-4719-8087-95E4ECB8C11D}" srcOrd="3" destOrd="0" presId="urn:microsoft.com/office/officeart/2005/8/layout/orgChart1"/>
    <dgm:cxn modelId="{228D19F5-B670-416B-8501-E7848D66E1D1}" type="presParOf" srcId="{45E15EDE-E9D2-4719-8087-95E4ECB8C11D}" destId="{779E96ED-5952-411D-B98D-0FD829705A5A}" srcOrd="0" destOrd="0" presId="urn:microsoft.com/office/officeart/2005/8/layout/orgChart1"/>
    <dgm:cxn modelId="{993668BE-6AEA-49B4-8FA4-A04DF092D5CC}" type="presParOf" srcId="{779E96ED-5952-411D-B98D-0FD829705A5A}" destId="{C432F40C-4C8A-4CF7-9D17-9883524B6D3D}" srcOrd="0" destOrd="0" presId="urn:microsoft.com/office/officeart/2005/8/layout/orgChart1"/>
    <dgm:cxn modelId="{331A9748-3B0D-4015-8161-3DAE93420E2F}" type="presParOf" srcId="{779E96ED-5952-411D-B98D-0FD829705A5A}" destId="{58A89527-6D1C-4B72-BE4D-6146F557C4CC}" srcOrd="1" destOrd="0" presId="urn:microsoft.com/office/officeart/2005/8/layout/orgChart1"/>
    <dgm:cxn modelId="{1888AC62-DA7C-4E0A-989E-6E14BF6459FE}" type="presParOf" srcId="{45E15EDE-E9D2-4719-8087-95E4ECB8C11D}" destId="{FFA66EA6-1662-436B-BF08-574D1E940326}" srcOrd="1" destOrd="0" presId="urn:microsoft.com/office/officeart/2005/8/layout/orgChart1"/>
    <dgm:cxn modelId="{506359E6-58E9-4EC1-93ED-5A2C84759C59}" type="presParOf" srcId="{45E15EDE-E9D2-4719-8087-95E4ECB8C11D}" destId="{EDBAB1BF-9C69-4C4A-8365-3DD6F2409426}" srcOrd="2" destOrd="0" presId="urn:microsoft.com/office/officeart/2005/8/layout/orgChart1"/>
    <dgm:cxn modelId="{0871A657-BCE4-4FFA-B4C8-9C261400F5D8}" type="presParOf" srcId="{F7A7AE27-046B-4773-9570-01F1E0DF7FE2}" destId="{A226D391-3E1F-47FC-80CE-BDC4955652EC}" srcOrd="4" destOrd="0" presId="urn:microsoft.com/office/officeart/2005/8/layout/orgChart1"/>
    <dgm:cxn modelId="{83406A6B-85F4-4827-9D8C-D56D33675D51}" type="presParOf" srcId="{F7A7AE27-046B-4773-9570-01F1E0DF7FE2}" destId="{41128CD1-238D-43D9-9085-54DCA60AFD58}" srcOrd="5" destOrd="0" presId="urn:microsoft.com/office/officeart/2005/8/layout/orgChart1"/>
    <dgm:cxn modelId="{038341C9-D8F9-4AC3-A272-36A4331229FD}" type="presParOf" srcId="{41128CD1-238D-43D9-9085-54DCA60AFD58}" destId="{79E141C8-4E1E-4166-A64D-5ACE4A080798}" srcOrd="0" destOrd="0" presId="urn:microsoft.com/office/officeart/2005/8/layout/orgChart1"/>
    <dgm:cxn modelId="{F61DB439-F7A1-4458-9F00-B369308A3B38}" type="presParOf" srcId="{79E141C8-4E1E-4166-A64D-5ACE4A080798}" destId="{997FA782-AD0B-4ED6-AF12-4AC8AF7BDD72}" srcOrd="0" destOrd="0" presId="urn:microsoft.com/office/officeart/2005/8/layout/orgChart1"/>
    <dgm:cxn modelId="{789A86F0-4007-4AF8-BEBD-5EC27FCA2163}" type="presParOf" srcId="{79E141C8-4E1E-4166-A64D-5ACE4A080798}" destId="{97CD7D73-2E48-4296-806C-45A07FD4833E}" srcOrd="1" destOrd="0" presId="urn:microsoft.com/office/officeart/2005/8/layout/orgChart1"/>
    <dgm:cxn modelId="{1454AF10-8CF8-4A46-BBCD-111F40FC869A}" type="presParOf" srcId="{41128CD1-238D-43D9-9085-54DCA60AFD58}" destId="{19B2DE15-1192-4344-8961-4553D90F00AA}" srcOrd="1" destOrd="0" presId="urn:microsoft.com/office/officeart/2005/8/layout/orgChart1"/>
    <dgm:cxn modelId="{61C8DE2C-2823-4D6F-B502-914D36E69814}" type="presParOf" srcId="{41128CD1-238D-43D9-9085-54DCA60AFD58}" destId="{8078B426-55D5-4256-B15E-088C35BB1508}" srcOrd="2" destOrd="0" presId="urn:microsoft.com/office/officeart/2005/8/layout/orgChart1"/>
    <dgm:cxn modelId="{61B1C5B3-8B97-49F3-B458-C431A7D66751}" type="presParOf" srcId="{07050ADE-605F-4D77-A99E-03B1779927E9}" destId="{674B5839-492C-4D69-8B10-BB77B8D878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CFEE6-A3A7-4B65-8007-69DB8D839E6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2D92D-88A2-47E8-BB4F-64E55CABD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7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2D92D-88A2-47E8-BB4F-64E55CABDF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3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D363-7347-4347-931F-0E94125C7A07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C3DB-4C85-4228-8C63-3E7F46BBC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1DC1-D38D-4441-9925-8ED08C5A9E9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0F20-BBA9-4FE5-9251-5A0B221FC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33C0-9ED4-40BD-914B-5B055FEFDC9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E646-1FDB-4C7A-8D99-B9E36A1B7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0D7C-95E5-4BBA-9E44-5D801629C0C4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F5BD-A0DB-4543-BE82-5DB98D711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6B73-CEC3-4CFB-9D22-441352A7CCB8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6AF6-2746-4012-9474-2F83CA6BE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721D-FB39-46BA-8170-12DDBC7AD1AD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6A2A-7CE0-4419-B72E-8B4A63C65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4278-C6E3-427E-BC13-A680DF0DC51D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F98F-11E5-4FCD-B5BF-0615D6BC4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AA71-7D9F-4ADF-B441-0E4D3652D905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14BA-6441-4AA5-B0F6-B0677B56D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4A3D-E80E-4FDE-814D-0820D30DAF5E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CEDA-689E-42B8-A792-093180A37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1CEA-652E-4FCD-9098-45FD05AE823B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8512-485F-4014-8274-B4B9FDAC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5292-CA5B-4733-8BFA-3AB5EC568971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245E-9B24-44BA-940E-DC4590673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DFC2-C644-4AE2-B122-C6626510C21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5E7-921A-4B7A-B674-A9A5BEB8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7371-48FC-4F60-99B8-25F993C604DD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0A09-F3E1-46F0-B5E9-6012735AC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B9960-C954-40C3-8FD3-947FD34FB8AE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FF4AFA-4F97-460C-BD12-4B24B8ED6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57301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«Роль игры, </a:t>
            </a:r>
          </a:p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её виды и этапы организации  </a:t>
            </a:r>
          </a:p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домашних условиях»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76672"/>
            <a:ext cx="435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340768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Тема : </a:t>
            </a:r>
          </a:p>
          <a:p>
            <a:pPr lvl="0" algn="ctr"/>
            <a:r>
              <a:rPr lang="ru-RU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«Играем Дома»</a:t>
            </a:r>
            <a:endParaRPr lang="ru-RU" sz="4000" b="1" dirty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5597" y="5589240"/>
            <a:ext cx="4106381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Федотова Е.В.</a:t>
            </a:r>
          </a:p>
          <a:p>
            <a:pPr algn="ctr">
              <a:lnSpc>
                <a:spcPct val="90000"/>
              </a:lnSpc>
            </a:pPr>
            <a:r>
              <a:rPr lang="ru-RU" sz="2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400" b="1" cap="none" spc="0" dirty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30932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Январь,2014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familyvaluesclub.com/wp-content/uploads/2011/03/11.jpg"/>
          <p:cNvPicPr>
            <a:picLocks noChangeAspect="1" noChangeArrowheads="1"/>
          </p:cNvPicPr>
          <p:nvPr/>
        </p:nvPicPr>
        <p:blipFill>
          <a:blip r:embed="rId2" cstate="print"/>
          <a:srcRect l="9207" r="12805"/>
          <a:stretch>
            <a:fillRect/>
          </a:stretch>
        </p:blipFill>
        <p:spPr bwMode="auto">
          <a:xfrm>
            <a:off x="179512" y="260648"/>
            <a:ext cx="3960440" cy="33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2bbd979a56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320480" cy="323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86805151_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427192" cy="320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4148" y="332656"/>
            <a:ext cx="7211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«Пальчиковый театр»</a:t>
            </a:r>
            <a:endParaRPr lang="ru-RU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72370653_ba8186637de4c1af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764704"/>
            <a:ext cx="484933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b5494_125924"/>
          <p:cNvPicPr>
            <a:picLocks noChangeAspect="1" noChangeArrowheads="1"/>
          </p:cNvPicPr>
          <p:nvPr/>
        </p:nvPicPr>
        <p:blipFill>
          <a:blip r:embed="rId3" cstate="print"/>
          <a:srcRect t="5183" b="6973"/>
          <a:stretch>
            <a:fillRect/>
          </a:stretch>
        </p:blipFill>
        <p:spPr bwMode="auto">
          <a:xfrm>
            <a:off x="2771800" y="4077072"/>
            <a:ext cx="4248472" cy="250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Paedagogisch-wertvolles-Spielzeug-fuer-Babys"/>
          <p:cNvPicPr>
            <a:picLocks noChangeAspect="1" noChangeArrowheads="1"/>
          </p:cNvPicPr>
          <p:nvPr/>
        </p:nvPicPr>
        <p:blipFill>
          <a:blip r:embed="rId4" cstate="print"/>
          <a:srcRect l="37531" r="1703"/>
          <a:stretch>
            <a:fillRect/>
          </a:stretch>
        </p:blipFill>
        <p:spPr bwMode="auto">
          <a:xfrm>
            <a:off x="5652120" y="822725"/>
            <a:ext cx="2880320" cy="316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0"/>
            <a:ext cx="75011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«Кубики, Конструкторы»</a:t>
            </a:r>
            <a:endParaRPr lang="ru-RU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49d26c0c8f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3922975" cy="294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 descr="i?id=5820498-6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5000578" cy="337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5" name="Picture 11" descr="0016-018-Razvitie-melkoj-motori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113957" cy="415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0"/>
            <a:ext cx="34357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«Игры  </a:t>
            </a:r>
          </a:p>
          <a:p>
            <a:pPr algn="ctr"/>
            <a:r>
              <a:rPr lang="ru-RU" sz="4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кухне»</a:t>
            </a:r>
            <a:endParaRPr lang="ru-RU" sz="4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36498_html_m22e3fe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029075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72603249_15bv"/>
          <p:cNvPicPr>
            <a:picLocks noChangeAspect="1" noChangeArrowheads="1"/>
          </p:cNvPicPr>
          <p:nvPr/>
        </p:nvPicPr>
        <p:blipFill>
          <a:blip r:embed="rId3" cstate="print"/>
          <a:srcRect r="50007"/>
          <a:stretch>
            <a:fillRect/>
          </a:stretch>
        </p:blipFill>
        <p:spPr bwMode="auto">
          <a:xfrm>
            <a:off x="5364088" y="332656"/>
            <a:ext cx="2736304" cy="364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72603249_15bv"/>
          <p:cNvPicPr>
            <a:picLocks noChangeAspect="1" noChangeArrowheads="1"/>
          </p:cNvPicPr>
          <p:nvPr/>
        </p:nvPicPr>
        <p:blipFill>
          <a:blip r:embed="rId3" cstate="print"/>
          <a:srcRect l="51421"/>
          <a:stretch>
            <a:fillRect/>
          </a:stretch>
        </p:blipFill>
        <p:spPr bwMode="auto">
          <a:xfrm flipH="1">
            <a:off x="1187624" y="260648"/>
            <a:ext cx="2736999" cy="375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285875"/>
          </a:xfrm>
        </p:spPr>
        <p:txBody>
          <a:bodyPr/>
          <a:lstStyle/>
          <a:p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«Игры в ванной»</a:t>
            </a:r>
            <a:b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 descr="add-pal_chikovye_kraski_1"/>
          <p:cNvPicPr>
            <a:picLocks noChangeAspect="1" noChangeArrowheads="1"/>
          </p:cNvPicPr>
          <p:nvPr/>
        </p:nvPicPr>
        <p:blipFill>
          <a:blip r:embed="rId2" cstate="print"/>
          <a:srcRect r="48217"/>
          <a:stretch>
            <a:fillRect/>
          </a:stretch>
        </p:blipFill>
        <p:spPr bwMode="auto">
          <a:xfrm>
            <a:off x="4860032" y="1124744"/>
            <a:ext cx="3760404" cy="455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add-pal_chikovye_kraski_1"/>
          <p:cNvPicPr>
            <a:picLocks noChangeAspect="1" noChangeArrowheads="1"/>
          </p:cNvPicPr>
          <p:nvPr/>
        </p:nvPicPr>
        <p:blipFill>
          <a:blip r:embed="rId2" cstate="print"/>
          <a:srcRect l="53569" t="49810"/>
          <a:stretch>
            <a:fillRect/>
          </a:stretch>
        </p:blipFill>
        <p:spPr bwMode="auto">
          <a:xfrm>
            <a:off x="467544" y="1124744"/>
            <a:ext cx="3744788" cy="253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add-pal_chikovye_kraski_1"/>
          <p:cNvPicPr>
            <a:picLocks noChangeAspect="1" noChangeArrowheads="1"/>
          </p:cNvPicPr>
          <p:nvPr/>
        </p:nvPicPr>
        <p:blipFill>
          <a:blip r:embed="rId2" cstate="print"/>
          <a:srcRect l="53569" b="51613"/>
          <a:stretch>
            <a:fillRect/>
          </a:stretch>
        </p:blipFill>
        <p:spPr bwMode="auto">
          <a:xfrm>
            <a:off x="611560" y="4005064"/>
            <a:ext cx="37447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22_1185211_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48889"/>
          <a:stretch>
            <a:fillRect/>
          </a:stretch>
        </p:blipFill>
        <p:spPr bwMode="auto">
          <a:xfrm>
            <a:off x="755576" y="2708920"/>
            <a:ext cx="384755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22_1185211_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22" t="52222" r="1111" b="5556"/>
          <a:stretch>
            <a:fillRect/>
          </a:stretch>
        </p:blipFill>
        <p:spPr bwMode="auto">
          <a:xfrm>
            <a:off x="899592" y="260648"/>
            <a:ext cx="432048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22_1185211_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28889"/>
          <a:stretch>
            <a:fillRect/>
          </a:stretch>
        </p:blipFill>
        <p:spPr bwMode="auto">
          <a:xfrm>
            <a:off x="5076056" y="548680"/>
            <a:ext cx="3816424" cy="542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332656"/>
          <a:ext cx="84249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4797152"/>
            <a:ext cx="738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Главный критерий подлинной 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настоящей игры –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903893"/>
            <a:ext cx="4662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Наличие воображения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67544" y="4869160"/>
            <a:ext cx="1224136" cy="1296144"/>
          </a:xfrm>
          <a:prstGeom prst="curv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H="1">
            <a:off x="7740352" y="4941168"/>
            <a:ext cx="1224136" cy="1296144"/>
          </a:xfrm>
          <a:prstGeom prst="curv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Спасибо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124744"/>
            <a:ext cx="810039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– это огромное </a:t>
            </a:r>
          </a:p>
          <a:p>
            <a:r>
              <a:rPr lang="ru-RU" sz="36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светлое окно, через которое, в духовный мир ребенка вливается живительный поток представлений и  понятий. Это искра зажигающая огонек пытливости и любознательности.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Сухомлинский В.А.</a:t>
            </a:r>
            <a:endParaRPr lang="ru-RU" sz="3600" b="1" dirty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3" name="Group 31"/>
          <p:cNvGraphicFramePr>
            <a:graphicFrameLocks noGrp="1"/>
          </p:cNvGraphicFramePr>
          <p:nvPr>
            <p:ph idx="4294967295"/>
          </p:nvPr>
        </p:nvGraphicFramePr>
        <p:xfrm>
          <a:off x="251520" y="1484784"/>
          <a:ext cx="8676456" cy="4924131"/>
        </p:xfrm>
        <a:graphic>
          <a:graphicData uri="http://schemas.openxmlformats.org/drawingml/2006/table">
            <a:tbl>
              <a:tblPr/>
              <a:tblGrid>
                <a:gridCol w="1944216"/>
                <a:gridCol w="2376264"/>
                <a:gridCol w="1834613"/>
                <a:gridCol w="2521363"/>
              </a:tblGrid>
              <a:tr h="17768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Игры, возникающие по инициативе взрослого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Игры, идущие от  исторически сложившихся традиций этноса (по инициативе старших детей или взрослого)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Игры, возникающие по инициативе ребенка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Досуговые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Традиционные или народные 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Самостоятельные сюжетные игры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368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v"/>
                        <a:tabLst>
                          <a:tab pos="17081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v"/>
                        <a:tabLst>
                          <a:tab pos="17081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сюжетно-  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дидактические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игры-забавы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Игры-развлечения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празднично-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карнавальные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театрально-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постановочные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сюжетно-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отобразительные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сюжетно-ролевые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режиссерские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театрализованные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Игра-экспериментирование</a:t>
                      </a:r>
                    </a:p>
                  </a:txBody>
                  <a:tcPr marL="58835" marR="588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404664"/>
            <a:ext cx="592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Классификация  детских  игр</a:t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(разработана </a:t>
            </a:r>
            <a:r>
              <a:rPr lang="ru-RU" sz="2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С.Н.Новоселовой</a:t>
            </a:r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/>
          </p:cNvSpPr>
          <p:nvPr>
            <p:ph type="body" idx="4294967295"/>
          </p:nvPr>
        </p:nvSpPr>
        <p:spPr>
          <a:xfrm>
            <a:off x="1042988" y="2349500"/>
            <a:ext cx="8101012" cy="3744913"/>
          </a:xfrm>
        </p:spPr>
        <p:txBody>
          <a:bodyPr/>
          <a:lstStyle/>
          <a:p>
            <a:endParaRPr lang="ru-RU" b="1" dirty="0" smtClean="0">
              <a:solidFill>
                <a:srgbClr val="323543"/>
              </a:solidFill>
            </a:endParaRPr>
          </a:p>
          <a:p>
            <a:endParaRPr lang="ru-RU" b="1" dirty="0" smtClean="0">
              <a:solidFill>
                <a:srgbClr val="323543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476672"/>
          <a:ext cx="82089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89248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89248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KXvaBP_m_u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4356484" cy="290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7" name="Picture 13" descr="2Q2ODkt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32388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9" name="Picture 15" descr="94a26574f966"/>
          <p:cNvPicPr>
            <a:picLocks noChangeAspect="1" noChangeArrowheads="1"/>
          </p:cNvPicPr>
          <p:nvPr/>
        </p:nvPicPr>
        <p:blipFill>
          <a:blip r:embed="rId4" cstate="print"/>
          <a:srcRect b="7070"/>
          <a:stretch>
            <a:fillRect/>
          </a:stretch>
        </p:blipFill>
        <p:spPr bwMode="auto">
          <a:xfrm>
            <a:off x="539552" y="548680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097068" y="332656"/>
            <a:ext cx="5046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«Соленое тесто»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IMG_4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5216614" cy="324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7" name="Picture 17" descr="i?id=37371059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92896"/>
            <a:ext cx="3306762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9" name="Picture 19" descr="s3img_1026974_157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3167063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1920" y="404664"/>
            <a:ext cx="5292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«Театр – Теней»</a:t>
            </a:r>
            <a:endParaRPr lang="ru-RU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1a5db11279c6a9f64435443524c15d04"/>
          <p:cNvPicPr>
            <a:picLocks noChangeAspect="1" noChangeArrowheads="1"/>
          </p:cNvPicPr>
          <p:nvPr/>
        </p:nvPicPr>
        <p:blipFill>
          <a:blip r:embed="rId2" cstate="print"/>
          <a:srcRect b="10635"/>
          <a:stretch>
            <a:fillRect/>
          </a:stretch>
        </p:blipFill>
        <p:spPr bwMode="auto">
          <a:xfrm>
            <a:off x="251520" y="260648"/>
            <a:ext cx="427326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686e2c514a75fc23c85ccb3817c2ad5a"/>
          <p:cNvPicPr>
            <a:picLocks noChangeAspect="1" noChangeArrowheads="1"/>
          </p:cNvPicPr>
          <p:nvPr/>
        </p:nvPicPr>
        <p:blipFill>
          <a:blip r:embed="rId3" cstate="print"/>
          <a:srcRect b="10664"/>
          <a:stretch>
            <a:fillRect/>
          </a:stretch>
        </p:blipFill>
        <p:spPr bwMode="auto">
          <a:xfrm>
            <a:off x="4747223" y="188640"/>
            <a:ext cx="439677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 descr="i?id=355873290-0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96952"/>
            <a:ext cx="5616624" cy="361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221</Words>
  <Application>Microsoft Office PowerPoint</Application>
  <PresentationFormat>Экран (4:3)</PresentationFormat>
  <Paragraphs>69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«Игры в ванной» 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23</cp:revision>
  <dcterms:created xsi:type="dcterms:W3CDTF">2012-05-09T15:29:49Z</dcterms:created>
  <dcterms:modified xsi:type="dcterms:W3CDTF">2015-03-24T17:55:18Z</dcterms:modified>
</cp:coreProperties>
</file>