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97" r:id="rId5"/>
    <p:sldId id="308" r:id="rId6"/>
    <p:sldId id="273" r:id="rId7"/>
    <p:sldId id="262" r:id="rId8"/>
    <p:sldId id="298" r:id="rId9"/>
    <p:sldId id="260" r:id="rId10"/>
    <p:sldId id="261" r:id="rId11"/>
    <p:sldId id="309" r:id="rId12"/>
    <p:sldId id="29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0" autoAdjust="0"/>
  </p:normalViewPr>
  <p:slideViewPr>
    <p:cSldViewPr>
      <p:cViewPr>
        <p:scale>
          <a:sx n="50" d="100"/>
          <a:sy n="50" d="100"/>
        </p:scale>
        <p:origin x="-252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C05A-B731-41A4-B086-177F9BDD4D1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F0AA6-6412-43AB-91B0-652148AA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3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F0AA6-6412-43AB-91B0-652148AA7A5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F18FA8-4675-4150-A066-6DAF4EF77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A0717-D7A6-4865-95AF-848E837EC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31B7C-12FA-486A-8A87-7B043D22B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350C628-44BE-4A86-B93E-C45AC3447B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852F2D-3D60-453A-852F-F87A87838D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193F12-3563-4FB8-9A9A-CF8F8541F3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2B795E-EFB4-4F2C-B1F1-22A5E5646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D93082-CBA0-48EB-96FA-C9C64F173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08F09B-3A23-40F2-9B0C-51A490D9FB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B0BA5D3-CF56-4830-975A-F6F45B156E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7040158F-CCD4-40CB-8552-D6EFE3D87D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0BE1D6-8D55-4549-A9A8-8E59529CC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gimn_rf_t1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И берёзки, вдоль которых</a:t>
            </a:r>
          </a:p>
          <a:p>
            <a:r>
              <a:rPr lang="ru-RU">
                <a:solidFill>
                  <a:schemeClr val="accent2"/>
                </a:solidFill>
              </a:rPr>
              <a:t>Дом, где мы с тобой живём,   Рядом с мамой мы идём.</a:t>
            </a:r>
          </a:p>
          <a:p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5123" name="Picture 6" descr="photo1191337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03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602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10244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39608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20713"/>
            <a:ext cx="31686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35150" y="4292600"/>
            <a:ext cx="50419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Гимн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  <p:pic>
        <p:nvPicPr>
          <p:cNvPr id="5" name="gimn_rf_t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60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Что мы Родиной зовём?       Наши праздники и песни,</a:t>
            </a:r>
          </a:p>
          <a:p>
            <a:r>
              <a:rPr lang="ru-RU">
                <a:solidFill>
                  <a:schemeClr val="accent2"/>
                </a:solidFill>
              </a:rPr>
              <a:t>Поле с тонким колоском,      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pic>
        <p:nvPicPr>
          <p:cNvPr id="6147" name="Picture 6" descr="DSCN3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800"/>
            <a:ext cx="81359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13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 И под небом синим-синим</a:t>
            </a:r>
          </a:p>
          <a:p>
            <a:r>
              <a:rPr lang="ru-RU">
                <a:solidFill>
                  <a:schemeClr val="accent2"/>
                </a:solidFill>
              </a:rPr>
              <a:t>Всё, что в сердце бережём,     Флаг России над Кремлём.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7171" name="Picture 5" descr="moscow_0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5888"/>
            <a:ext cx="67691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5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044022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Россия  - наша Родина. 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16832"/>
            <a:ext cx="849373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rus_dmb_fiz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53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4210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23556" name="Picture 7" descr="prir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141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2071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Государственными символами страны являются:</a:t>
            </a:r>
          </a:p>
        </p:txBody>
      </p:sp>
    </p:spTree>
  </p:cSld>
  <p:clrMapOvr>
    <a:masterClrMapping/>
  </p:clrMapOvr>
  <p:transition advTm="8422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9220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31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704</TotalTime>
  <Words>233</Words>
  <Application>Microsoft Office PowerPoint</Application>
  <PresentationFormat>Экран (4:3)</PresentationFormat>
  <Paragraphs>53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BlackTie</vt:lpstr>
      <vt:lpstr>Презентация PowerPoint</vt:lpstr>
      <vt:lpstr>Презентация PowerPoint</vt:lpstr>
      <vt:lpstr>Презентация PowerPoint</vt:lpstr>
      <vt:lpstr>Россия  - наша Родина. </vt:lpstr>
      <vt:lpstr>Презентация PowerPoint</vt:lpstr>
      <vt:lpstr>Презентация PowerPoint</vt:lpstr>
      <vt:lpstr>Презентация PowerPoint</vt:lpstr>
      <vt:lpstr>Государственными символами страны являются: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1</cp:lastModifiedBy>
  <cp:revision>78</cp:revision>
  <dcterms:created xsi:type="dcterms:W3CDTF">2008-02-07T16:31:21Z</dcterms:created>
  <dcterms:modified xsi:type="dcterms:W3CDTF">2015-03-22T18:36:37Z</dcterms:modified>
</cp:coreProperties>
</file>