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285776"/>
            <a:ext cx="7200896" cy="438629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Государственное бюджетное дошкольное образовательное учреждение   детский сад №19   комбинированного вида   Пушкинского района  Санкт-Петербурга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5400" dirty="0" smtClean="0"/>
              <a:t>Загадки по ПДД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000636"/>
            <a:ext cx="5214974" cy="118109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Воспитатели</a:t>
            </a:r>
            <a:r>
              <a:rPr lang="ru-RU" sz="2400" b="1" smtClean="0">
                <a:solidFill>
                  <a:schemeClr val="tx1"/>
                </a:solidFill>
              </a:rPr>
              <a:t>: </a:t>
            </a:r>
            <a:r>
              <a:rPr lang="ru-RU" sz="2400" b="1" smtClean="0">
                <a:solidFill>
                  <a:schemeClr val="tx1"/>
                </a:solidFill>
              </a:rPr>
              <a:t>Отменная </a:t>
            </a:r>
            <a:r>
              <a:rPr lang="ru-RU" sz="2400" b="1" dirty="0" smtClean="0">
                <a:solidFill>
                  <a:schemeClr val="tx1"/>
                </a:solidFill>
              </a:rPr>
              <a:t>Л.В</a:t>
            </a:r>
            <a:endParaRPr lang="ru-RU" sz="2400" dirty="0" smtClean="0"/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928670"/>
            <a:ext cx="6000792" cy="45005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за чудо светлый дом?</a:t>
            </a:r>
          </a:p>
          <a:p>
            <a:pPr>
              <a:buNone/>
            </a:pPr>
            <a:r>
              <a:rPr lang="ru-RU" dirty="0" smtClean="0"/>
              <a:t>Пассажиров много в нем</a:t>
            </a:r>
          </a:p>
          <a:p>
            <a:pPr>
              <a:buNone/>
            </a:pPr>
            <a:r>
              <a:rPr lang="ru-RU" dirty="0" smtClean="0"/>
              <a:t>Носит обувь из резины</a:t>
            </a:r>
          </a:p>
          <a:p>
            <a:pPr>
              <a:buNone/>
            </a:pPr>
            <a:r>
              <a:rPr lang="ru-RU" dirty="0" smtClean="0"/>
              <a:t>И питается бензином. </a:t>
            </a:r>
          </a:p>
          <a:p>
            <a:endParaRPr lang="ru-RU" dirty="0"/>
          </a:p>
        </p:txBody>
      </p:sp>
      <p:pic>
        <p:nvPicPr>
          <p:cNvPr id="4" name="Рисунок 3" descr="Autobus-Naranja-568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286123"/>
            <a:ext cx="5409796" cy="29293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00042"/>
            <a:ext cx="6500858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Их видно повсюду, их видно из окон,</a:t>
            </a:r>
          </a:p>
          <a:p>
            <a:pPr>
              <a:buNone/>
            </a:pPr>
            <a:r>
              <a:rPr lang="ru-RU" dirty="0" smtClean="0"/>
              <a:t>По улице движутся быстрым потоком</a:t>
            </a:r>
          </a:p>
          <a:p>
            <a:pPr>
              <a:buNone/>
            </a:pPr>
            <a:r>
              <a:rPr lang="ru-RU" dirty="0" smtClean="0"/>
              <a:t>Они перевозят различные грузы -</a:t>
            </a:r>
          </a:p>
          <a:p>
            <a:pPr>
              <a:buNone/>
            </a:pPr>
            <a:r>
              <a:rPr lang="ru-RU" dirty="0" smtClean="0"/>
              <a:t>Кирпич и железо, зерно и арбузы.      </a:t>
            </a:r>
          </a:p>
          <a:p>
            <a:endParaRPr lang="ru-RU" dirty="0"/>
          </a:p>
        </p:txBody>
      </p:sp>
      <p:pic>
        <p:nvPicPr>
          <p:cNvPr id="5" name="Рисунок 4" descr="0917a1e0be2c8364a27ea6423a0bd32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35" y="4071942"/>
            <a:ext cx="3416325" cy="24955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2048x1536_115028_[www.ArtFile.ru]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32677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428604"/>
            <a:ext cx="6643702" cy="46688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Я конём рогатым правлю.</a:t>
            </a:r>
          </a:p>
          <a:p>
            <a:pPr>
              <a:buNone/>
            </a:pPr>
            <a:r>
              <a:rPr lang="ru-RU" dirty="0" smtClean="0"/>
              <a:t>Если этого коня</a:t>
            </a:r>
          </a:p>
          <a:p>
            <a:pPr>
              <a:buNone/>
            </a:pPr>
            <a:r>
              <a:rPr lang="ru-RU" dirty="0" smtClean="0"/>
              <a:t>Я к забору не приставлю,</a:t>
            </a:r>
          </a:p>
          <a:p>
            <a:pPr>
              <a:buNone/>
            </a:pPr>
            <a:r>
              <a:rPr lang="ru-RU" dirty="0" smtClean="0"/>
              <a:t>Упадёт он без меня.</a:t>
            </a:r>
          </a:p>
          <a:p>
            <a:pPr>
              <a:buNone/>
            </a:pPr>
            <a:r>
              <a:rPr lang="ru-RU" dirty="0" smtClean="0"/>
              <a:t>Этот конь не ест овса.</a:t>
            </a:r>
          </a:p>
          <a:p>
            <a:pPr>
              <a:buNone/>
            </a:pPr>
            <a:r>
              <a:rPr lang="ru-RU" dirty="0" smtClean="0"/>
              <a:t>Вместо ног - два колеса.</a:t>
            </a:r>
          </a:p>
          <a:p>
            <a:pPr>
              <a:buNone/>
            </a:pPr>
            <a:r>
              <a:rPr lang="ru-RU" dirty="0" smtClean="0"/>
              <a:t>Сядь верхом и мчись на нём,</a:t>
            </a:r>
          </a:p>
          <a:p>
            <a:pPr>
              <a:buNone/>
            </a:pPr>
            <a:r>
              <a:rPr lang="ru-RU" dirty="0" smtClean="0"/>
              <a:t>Только лучше правь рулём.  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879118-6d2d8ccfb933b8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7488" y="4572008"/>
            <a:ext cx="1333500" cy="2034540"/>
          </a:xfrm>
          <a:prstGeom prst="rect">
            <a:avLst/>
          </a:prstGeom>
        </p:spPr>
      </p:pic>
      <p:pic>
        <p:nvPicPr>
          <p:cNvPr id="5" name="Рисунок 4" descr="myriam �v�l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86256"/>
            <a:ext cx="2595201" cy="209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642919"/>
            <a:ext cx="5614998" cy="26432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Мчится огненной стрелой,</a:t>
            </a:r>
          </a:p>
          <a:p>
            <a:pPr>
              <a:buNone/>
            </a:pPr>
            <a:r>
              <a:rPr lang="ru-RU" dirty="0" smtClean="0"/>
              <a:t>Мчится вдаль машина.</a:t>
            </a:r>
          </a:p>
          <a:p>
            <a:pPr>
              <a:buNone/>
            </a:pPr>
            <a:r>
              <a:rPr lang="ru-RU" dirty="0" smtClean="0"/>
              <a:t>И зальет пожар любой</a:t>
            </a:r>
          </a:p>
          <a:p>
            <a:pPr>
              <a:buNone/>
            </a:pPr>
            <a:r>
              <a:rPr lang="ru-RU" dirty="0" smtClean="0"/>
              <a:t>Смелая дружина.   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ojarnayamashina_z4yf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91" y="3071810"/>
            <a:ext cx="5427059" cy="326302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642919"/>
            <a:ext cx="6500826" cy="25717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Чудо-дворник перед нами</a:t>
            </a:r>
          </a:p>
          <a:p>
            <a:pPr>
              <a:buNone/>
            </a:pPr>
            <a:r>
              <a:rPr lang="ru-RU" dirty="0" smtClean="0"/>
              <a:t>Загребущими руками</a:t>
            </a:r>
          </a:p>
          <a:p>
            <a:pPr>
              <a:buNone/>
            </a:pPr>
            <a:r>
              <a:rPr lang="ru-RU" dirty="0" smtClean="0"/>
              <a:t>За одну минуту сгреб</a:t>
            </a:r>
          </a:p>
          <a:p>
            <a:pPr>
              <a:buNone/>
            </a:pPr>
            <a:r>
              <a:rPr lang="ru-RU" dirty="0" smtClean="0"/>
              <a:t>Преогромнейший сугроб.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84256467313129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214686"/>
            <a:ext cx="4286280" cy="321471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3288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/>
              <a:t>До новых встреч!</a:t>
            </a:r>
            <a:endParaRPr lang="ru-RU" sz="5400" i="1" dirty="0"/>
          </a:p>
        </p:txBody>
      </p:sp>
      <p:pic>
        <p:nvPicPr>
          <p:cNvPr id="5" name="Рисунок 4" descr="7961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42852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ебёнок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847026"/>
            <a:ext cx="2825298" cy="401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137</Words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Государственное бюджетное дошкольное образовательное учреждение   детский сад №19   комбинированного вида   Пушкинского района  Санкт-Петербурга    Загадки по ПДД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     по ПДД</dc:title>
  <dc:creator>Ксюха</dc:creator>
  <cp:lastModifiedBy>Ася</cp:lastModifiedBy>
  <cp:revision>10</cp:revision>
  <dcterms:created xsi:type="dcterms:W3CDTF">2015-02-15T14:22:36Z</dcterms:created>
  <dcterms:modified xsi:type="dcterms:W3CDTF">2015-03-22T12:48:49Z</dcterms:modified>
</cp:coreProperties>
</file>