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9" r:id="rId3"/>
    <p:sldMasterId id="2147483673" r:id="rId4"/>
    <p:sldMasterId id="2147483677" r:id="rId5"/>
    <p:sldMasterId id="2147483681" r:id="rId6"/>
    <p:sldMasterId id="2147483685" r:id="rId7"/>
  </p:sldMasterIdLst>
  <p:notesMasterIdLst>
    <p:notesMasterId r:id="rId15"/>
  </p:notesMasterIdLst>
  <p:sldIdLst>
    <p:sldId id="257" r:id="rId8"/>
    <p:sldId id="258" r:id="rId9"/>
    <p:sldId id="259" r:id="rId10"/>
    <p:sldId id="261" r:id="rId11"/>
    <p:sldId id="262" r:id="rId12"/>
    <p:sldId id="263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25380-2AA3-4BCE-82DF-0A3C3A591C5B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5E9D3-9A43-4E20-BC80-98A4DA851F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8143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8057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8997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7FCC2A-0209-407F-B3D9-0840C384EB7C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95083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26928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8801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7FCC2A-0209-407F-B3D9-0840C384EB7C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24412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86470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665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48143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7FCC2A-0209-407F-B3D9-0840C384EB7C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41387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32021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784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7FCC2A-0209-407F-B3D9-0840C384EB7C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17460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17460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8143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3DD087-B3CE-4A0F-96EE-BA67539E8ECA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1779E2-C40A-4C13-8A30-4495E0F9F6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788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Вес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41914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32505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48143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7FCC2A-0209-407F-B3D9-0840C384EB7C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18822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1028" y="-484008"/>
            <a:ext cx="9406999" cy="634282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125174" y="5227722"/>
            <a:ext cx="9348366" cy="2137616"/>
            <a:chOff x="-175244" y="7318810"/>
            <a:chExt cx="13087712" cy="2992663"/>
          </a:xfrm>
        </p:grpSpPr>
        <p:sp>
          <p:nvSpPr>
            <p:cNvPr id="173" name="Равнобедренный треугольник 21"/>
            <p:cNvSpPr/>
            <p:nvPr/>
          </p:nvSpPr>
          <p:spPr>
            <a:xfrm rot="1472363">
              <a:off x="678168" y="8208432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 rot="5400000">
              <a:off x="-58330" y="7598402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Freeform 46"/>
            <p:cNvSpPr>
              <a:spLocks/>
            </p:cNvSpPr>
            <p:nvPr/>
          </p:nvSpPr>
          <p:spPr bwMode="auto">
            <a:xfrm>
              <a:off x="473112" y="7748844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6" name="Овал 1"/>
            <p:cNvSpPr/>
            <p:nvPr/>
          </p:nvSpPr>
          <p:spPr>
            <a:xfrm>
              <a:off x="293092" y="8129844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Freeform 15"/>
            <p:cNvSpPr>
              <a:spLocks/>
            </p:cNvSpPr>
            <p:nvPr/>
          </p:nvSpPr>
          <p:spPr bwMode="auto">
            <a:xfrm>
              <a:off x="-175244" y="822902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8" name="Freeform 8"/>
            <p:cNvSpPr>
              <a:spLocks/>
            </p:cNvSpPr>
            <p:nvPr/>
          </p:nvSpPr>
          <p:spPr bwMode="auto">
            <a:xfrm>
              <a:off x="760159" y="77311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9" name="Freeform 8"/>
            <p:cNvSpPr>
              <a:spLocks/>
            </p:cNvSpPr>
            <p:nvPr/>
          </p:nvSpPr>
          <p:spPr bwMode="auto">
            <a:xfrm>
              <a:off x="519304" y="9018760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0" name="Freeform 8"/>
            <p:cNvSpPr>
              <a:spLocks/>
            </p:cNvSpPr>
            <p:nvPr/>
          </p:nvSpPr>
          <p:spPr bwMode="auto">
            <a:xfrm>
              <a:off x="1208525" y="8695421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1" name="Freeform 62"/>
            <p:cNvSpPr>
              <a:spLocks/>
            </p:cNvSpPr>
            <p:nvPr/>
          </p:nvSpPr>
          <p:spPr bwMode="auto">
            <a:xfrm rot="20972167">
              <a:off x="1502142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2" name="Freeform 16"/>
            <p:cNvSpPr>
              <a:spLocks/>
            </p:cNvSpPr>
            <p:nvPr/>
          </p:nvSpPr>
          <p:spPr bwMode="auto">
            <a:xfrm>
              <a:off x="1623547" y="8129844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3" name="Овал 1"/>
            <p:cNvSpPr/>
            <p:nvPr/>
          </p:nvSpPr>
          <p:spPr>
            <a:xfrm rot="11700000">
              <a:off x="1167974" y="7672815"/>
              <a:ext cx="668336" cy="802942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Равнобедренный треугольник 21"/>
            <p:cNvSpPr/>
            <p:nvPr/>
          </p:nvSpPr>
          <p:spPr>
            <a:xfrm>
              <a:off x="-130075" y="884054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Freeform 46"/>
            <p:cNvSpPr>
              <a:spLocks/>
            </p:cNvSpPr>
            <p:nvPr/>
          </p:nvSpPr>
          <p:spPr bwMode="auto">
            <a:xfrm>
              <a:off x="2170479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9" name="Равнобедренный треугольник 21"/>
            <p:cNvSpPr/>
            <p:nvPr/>
          </p:nvSpPr>
          <p:spPr>
            <a:xfrm rot="20627675">
              <a:off x="373949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олилиния 189"/>
            <p:cNvSpPr/>
            <p:nvPr/>
          </p:nvSpPr>
          <p:spPr>
            <a:xfrm rot="5400000">
              <a:off x="4659135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auto">
            <a:xfrm>
              <a:off x="4326513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2" name="Овал 1"/>
            <p:cNvSpPr/>
            <p:nvPr/>
          </p:nvSpPr>
          <p:spPr>
            <a:xfrm>
              <a:off x="4403668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Freeform 15"/>
            <p:cNvSpPr>
              <a:spLocks/>
            </p:cNvSpPr>
            <p:nvPr/>
          </p:nvSpPr>
          <p:spPr bwMode="auto">
            <a:xfrm>
              <a:off x="4906940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4" name="Freeform 8"/>
            <p:cNvSpPr>
              <a:spLocks/>
            </p:cNvSpPr>
            <p:nvPr/>
          </p:nvSpPr>
          <p:spPr bwMode="auto">
            <a:xfrm>
              <a:off x="3929323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6" name="Freeform 8"/>
            <p:cNvSpPr>
              <a:spLocks/>
            </p:cNvSpPr>
            <p:nvPr/>
          </p:nvSpPr>
          <p:spPr bwMode="auto">
            <a:xfrm>
              <a:off x="3433253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8" name="Равнобедренный треугольник 21"/>
            <p:cNvSpPr/>
            <p:nvPr/>
          </p:nvSpPr>
          <p:spPr>
            <a:xfrm>
              <a:off x="4340541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Овал 14"/>
            <p:cNvSpPr/>
            <p:nvPr/>
          </p:nvSpPr>
          <p:spPr>
            <a:xfrm rot="20163581" flipH="1">
              <a:off x="5134031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2592553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Freeform 15"/>
            <p:cNvSpPr>
              <a:spLocks/>
            </p:cNvSpPr>
            <p:nvPr/>
          </p:nvSpPr>
          <p:spPr bwMode="auto">
            <a:xfrm rot="21264199">
              <a:off x="3369833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3" name="Freeform 46"/>
            <p:cNvSpPr>
              <a:spLocks/>
            </p:cNvSpPr>
            <p:nvPr/>
          </p:nvSpPr>
          <p:spPr bwMode="auto">
            <a:xfrm rot="16200000">
              <a:off x="2963314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4" name="Freeform 8"/>
            <p:cNvSpPr>
              <a:spLocks/>
            </p:cNvSpPr>
            <p:nvPr/>
          </p:nvSpPr>
          <p:spPr bwMode="auto">
            <a:xfrm rot="19800000">
              <a:off x="1947860" y="7318810"/>
              <a:ext cx="939958" cy="838887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5" name="Freeform 62"/>
            <p:cNvSpPr>
              <a:spLocks/>
            </p:cNvSpPr>
            <p:nvPr/>
          </p:nvSpPr>
          <p:spPr bwMode="auto">
            <a:xfrm rot="627833" flipH="1">
              <a:off x="12244131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6" name="Freeform 16"/>
            <p:cNvSpPr>
              <a:spLocks/>
            </p:cNvSpPr>
            <p:nvPr/>
          </p:nvSpPr>
          <p:spPr bwMode="auto">
            <a:xfrm flipH="1">
              <a:off x="11888342" y="7465181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7" name="Овал 14"/>
            <p:cNvSpPr/>
            <p:nvPr/>
          </p:nvSpPr>
          <p:spPr>
            <a:xfrm rot="20700000" flipH="1" flipV="1">
              <a:off x="5437143" y="7931398"/>
              <a:ext cx="536464" cy="860824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Равнобедренный треугольник 21"/>
            <p:cNvSpPr/>
            <p:nvPr/>
          </p:nvSpPr>
          <p:spPr>
            <a:xfrm rot="10800000" flipH="1" flipV="1">
              <a:off x="6393725" y="8840549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Freeform 15"/>
            <p:cNvSpPr>
              <a:spLocks/>
            </p:cNvSpPr>
            <p:nvPr/>
          </p:nvSpPr>
          <p:spPr bwMode="auto">
            <a:xfrm rot="19800000" flipH="1" flipV="1">
              <a:off x="6938279" y="8476117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1" name="Freeform 8"/>
            <p:cNvSpPr>
              <a:spLocks/>
            </p:cNvSpPr>
            <p:nvPr/>
          </p:nvSpPr>
          <p:spPr bwMode="auto">
            <a:xfrm rot="19800000" flipH="1" flipV="1">
              <a:off x="6111640" y="839033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 rot="19800000" flipH="1" flipV="1">
              <a:off x="5676427" y="901496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4" name="Равнобедренный треугольник 21"/>
            <p:cNvSpPr/>
            <p:nvPr/>
          </p:nvSpPr>
          <p:spPr>
            <a:xfrm rot="19800000" flipH="1" flipV="1">
              <a:off x="6134156" y="748231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Freeform 46"/>
            <p:cNvSpPr>
              <a:spLocks/>
            </p:cNvSpPr>
            <p:nvPr/>
          </p:nvSpPr>
          <p:spPr bwMode="auto">
            <a:xfrm flipH="1">
              <a:off x="11986956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9" name="Равнобедренный треугольник 21"/>
            <p:cNvSpPr/>
            <p:nvPr/>
          </p:nvSpPr>
          <p:spPr>
            <a:xfrm rot="972325" flipH="1">
              <a:off x="997584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Полилиния 219"/>
            <p:cNvSpPr/>
            <p:nvPr/>
          </p:nvSpPr>
          <p:spPr>
            <a:xfrm rot="16200000" flipH="1">
              <a:off x="9299480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Freeform 46"/>
            <p:cNvSpPr>
              <a:spLocks/>
            </p:cNvSpPr>
            <p:nvPr/>
          </p:nvSpPr>
          <p:spPr bwMode="auto">
            <a:xfrm flipH="1">
              <a:off x="9830922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2" name="Овал 1"/>
            <p:cNvSpPr/>
            <p:nvPr/>
          </p:nvSpPr>
          <p:spPr>
            <a:xfrm flipH="1">
              <a:off x="9650902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Freeform 15"/>
            <p:cNvSpPr>
              <a:spLocks/>
            </p:cNvSpPr>
            <p:nvPr/>
          </p:nvSpPr>
          <p:spPr bwMode="auto">
            <a:xfrm flipH="1">
              <a:off x="8990145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4" name="Freeform 8"/>
            <p:cNvSpPr>
              <a:spLocks/>
            </p:cNvSpPr>
            <p:nvPr/>
          </p:nvSpPr>
          <p:spPr bwMode="auto">
            <a:xfrm flipH="1">
              <a:off x="10070265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6" name="Freeform 8"/>
            <p:cNvSpPr>
              <a:spLocks/>
            </p:cNvSpPr>
            <p:nvPr/>
          </p:nvSpPr>
          <p:spPr bwMode="auto">
            <a:xfrm flipH="1">
              <a:off x="10566335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8" name="Равнобедренный треугольник 21"/>
            <p:cNvSpPr/>
            <p:nvPr/>
          </p:nvSpPr>
          <p:spPr>
            <a:xfrm flipH="1">
              <a:off x="9227735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14"/>
            <p:cNvSpPr/>
            <p:nvPr/>
          </p:nvSpPr>
          <p:spPr>
            <a:xfrm rot="1436419">
              <a:off x="8924789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олилиния 230"/>
            <p:cNvSpPr/>
            <p:nvPr/>
          </p:nvSpPr>
          <p:spPr>
            <a:xfrm flipH="1">
              <a:off x="11113951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Freeform 15"/>
            <p:cNvSpPr>
              <a:spLocks/>
            </p:cNvSpPr>
            <p:nvPr/>
          </p:nvSpPr>
          <p:spPr bwMode="auto">
            <a:xfrm rot="335801" flipH="1">
              <a:off x="10701825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3" name="Freeform 46"/>
            <p:cNvSpPr>
              <a:spLocks/>
            </p:cNvSpPr>
            <p:nvPr/>
          </p:nvSpPr>
          <p:spPr bwMode="auto">
            <a:xfrm rot="5400000" flipH="1">
              <a:off x="11194121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5" name="Полилиния 234"/>
            <p:cNvSpPr/>
            <p:nvPr/>
          </p:nvSpPr>
          <p:spPr>
            <a:xfrm flipH="1">
              <a:off x="8077484" y="7885740"/>
              <a:ext cx="283334" cy="3770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олилиния 235"/>
            <p:cNvSpPr/>
            <p:nvPr/>
          </p:nvSpPr>
          <p:spPr>
            <a:xfrm flipH="1">
              <a:off x="7923754" y="8216754"/>
              <a:ext cx="590794" cy="7862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 flipH="1">
              <a:off x="7755358" y="8964326"/>
              <a:ext cx="927586" cy="123453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1"/>
            <p:cNvSpPr/>
            <p:nvPr/>
          </p:nvSpPr>
          <p:spPr>
            <a:xfrm>
              <a:off x="8464220" y="783865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Овал 1"/>
            <p:cNvSpPr/>
            <p:nvPr/>
          </p:nvSpPr>
          <p:spPr>
            <a:xfrm>
              <a:off x="8724618" y="8551275"/>
              <a:ext cx="171014" cy="205458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Freeform 8"/>
            <p:cNvSpPr>
              <a:spLocks/>
            </p:cNvSpPr>
            <p:nvPr/>
          </p:nvSpPr>
          <p:spPr bwMode="auto">
            <a:xfrm>
              <a:off x="7189299" y="7836170"/>
              <a:ext cx="707709" cy="631611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1" name="Freeform 46"/>
            <p:cNvSpPr>
              <a:spLocks/>
            </p:cNvSpPr>
            <p:nvPr/>
          </p:nvSpPr>
          <p:spPr bwMode="auto">
            <a:xfrm>
              <a:off x="7603443" y="8664283"/>
              <a:ext cx="151916" cy="22506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2" name="Freeform 46"/>
            <p:cNvSpPr>
              <a:spLocks/>
            </p:cNvSpPr>
            <p:nvPr/>
          </p:nvSpPr>
          <p:spPr bwMode="auto">
            <a:xfrm>
              <a:off x="6859600" y="7626765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sp>
        <p:nvSpPr>
          <p:cNvPr id="225" name="Равнобедренный треугольник 21"/>
          <p:cNvSpPr/>
          <p:nvPr/>
        </p:nvSpPr>
        <p:spPr>
          <a:xfrm flipH="1">
            <a:off x="5121879" y="113063"/>
            <a:ext cx="5440937" cy="4775518"/>
          </a:xfrm>
          <a:custGeom>
            <a:avLst/>
            <a:gdLst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0 w 3379634"/>
              <a:gd name="connsiteY0" fmla="*/ 4132194 h 4195683"/>
              <a:gd name="connsiteX1" fmla="*/ 1253709 w 3379634"/>
              <a:gd name="connsiteY1" fmla="*/ 2388340 h 4195683"/>
              <a:gd name="connsiteX2" fmla="*/ 204865 w 3379634"/>
              <a:gd name="connsiteY2" fmla="*/ 2690614 h 4195683"/>
              <a:gd name="connsiteX3" fmla="*/ 1279294 w 3379634"/>
              <a:gd name="connsiteY3" fmla="*/ 1196129 h 4195683"/>
              <a:gd name="connsiteX4" fmla="*/ 716139 w 3379634"/>
              <a:gd name="connsiteY4" fmla="*/ 1251874 h 4195683"/>
              <a:gd name="connsiteX5" fmla="*/ 1652243 w 3379634"/>
              <a:gd name="connsiteY5" fmla="*/ 0 h 4195683"/>
              <a:gd name="connsiteX6" fmla="*/ 2588347 w 3379634"/>
              <a:gd name="connsiteY6" fmla="*/ 1251874 h 4195683"/>
              <a:gd name="connsiteX7" fmla="*/ 2039998 w 3379634"/>
              <a:gd name="connsiteY7" fmla="*/ 1054397 h 4195683"/>
              <a:gd name="connsiteX8" fmla="*/ 1946914 w 3379634"/>
              <a:gd name="connsiteY8" fmla="*/ 1149071 h 4195683"/>
              <a:gd name="connsiteX9" fmla="*/ 3099621 w 3379634"/>
              <a:gd name="connsiteY9" fmla="*/ 2690614 h 4195683"/>
              <a:gd name="connsiteX10" fmla="*/ 2250145 w 3379634"/>
              <a:gd name="connsiteY10" fmla="*/ 2621702 h 4195683"/>
              <a:gd name="connsiteX11" fmla="*/ 3379634 w 3379634"/>
              <a:gd name="connsiteY11" fmla="*/ 4132194 h 4195683"/>
              <a:gd name="connsiteX12" fmla="*/ 63489 w 3379634"/>
              <a:gd name="connsiteY12" fmla="*/ 4195683 h 4195683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2777447 w 4903372"/>
              <a:gd name="connsiteY0" fmla="*/ 2388340 h 4618944"/>
              <a:gd name="connsiteX1" fmla="*/ 1728603 w 4903372"/>
              <a:gd name="connsiteY1" fmla="*/ 2690614 h 4618944"/>
              <a:gd name="connsiteX2" fmla="*/ 2803032 w 4903372"/>
              <a:gd name="connsiteY2" fmla="*/ 1196129 h 4618944"/>
              <a:gd name="connsiteX3" fmla="*/ 2239877 w 4903372"/>
              <a:gd name="connsiteY3" fmla="*/ 1251874 h 4618944"/>
              <a:gd name="connsiteX4" fmla="*/ 3175981 w 4903372"/>
              <a:gd name="connsiteY4" fmla="*/ 0 h 4618944"/>
              <a:gd name="connsiteX5" fmla="*/ 4112085 w 4903372"/>
              <a:gd name="connsiteY5" fmla="*/ 1251874 h 4618944"/>
              <a:gd name="connsiteX6" fmla="*/ 3563736 w 4903372"/>
              <a:gd name="connsiteY6" fmla="*/ 1054397 h 4618944"/>
              <a:gd name="connsiteX7" fmla="*/ 3470652 w 4903372"/>
              <a:gd name="connsiteY7" fmla="*/ 1149071 h 4618944"/>
              <a:gd name="connsiteX8" fmla="*/ 4623359 w 4903372"/>
              <a:gd name="connsiteY8" fmla="*/ 2690614 h 4618944"/>
              <a:gd name="connsiteX9" fmla="*/ 3773883 w 4903372"/>
              <a:gd name="connsiteY9" fmla="*/ 2621702 h 4618944"/>
              <a:gd name="connsiteX10" fmla="*/ 4903372 w 4903372"/>
              <a:gd name="connsiteY10" fmla="*/ 4132194 h 4618944"/>
              <a:gd name="connsiteX11" fmla="*/ 0 w 4903372"/>
              <a:gd name="connsiteY11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56247 w 4903372"/>
              <a:gd name="connsiteY8" fmla="*/ 2833333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5466561"/>
              <a:gd name="connsiteY0" fmla="*/ 2690614 h 4618944"/>
              <a:gd name="connsiteX1" fmla="*/ 2803032 w 5466561"/>
              <a:gd name="connsiteY1" fmla="*/ 1196129 h 4618944"/>
              <a:gd name="connsiteX2" fmla="*/ 2239877 w 5466561"/>
              <a:gd name="connsiteY2" fmla="*/ 1251874 h 4618944"/>
              <a:gd name="connsiteX3" fmla="*/ 3175981 w 5466561"/>
              <a:gd name="connsiteY3" fmla="*/ 0 h 4618944"/>
              <a:gd name="connsiteX4" fmla="*/ 4129721 w 5466561"/>
              <a:gd name="connsiteY4" fmla="*/ 1304781 h 4618944"/>
              <a:gd name="connsiteX5" fmla="*/ 3457921 w 5466561"/>
              <a:gd name="connsiteY5" fmla="*/ 1248392 h 4618944"/>
              <a:gd name="connsiteX6" fmla="*/ 3417745 w 5466561"/>
              <a:gd name="connsiteY6" fmla="*/ 1395973 h 4618944"/>
              <a:gd name="connsiteX7" fmla="*/ 4623359 w 5466561"/>
              <a:gd name="connsiteY7" fmla="*/ 2690614 h 4618944"/>
              <a:gd name="connsiteX8" fmla="*/ 3756247 w 5466561"/>
              <a:gd name="connsiteY8" fmla="*/ 2833333 h 4618944"/>
              <a:gd name="connsiteX9" fmla="*/ 4903372 w 5466561"/>
              <a:gd name="connsiteY9" fmla="*/ 4132194 h 4618944"/>
              <a:gd name="connsiteX10" fmla="*/ 0 w 5466561"/>
              <a:gd name="connsiteY10" fmla="*/ 4618944 h 4618944"/>
              <a:gd name="connsiteX0" fmla="*/ 1728603 w 4892480"/>
              <a:gd name="connsiteY0" fmla="*/ 2690614 h 4618944"/>
              <a:gd name="connsiteX1" fmla="*/ 2803032 w 4892480"/>
              <a:gd name="connsiteY1" fmla="*/ 1196129 h 4618944"/>
              <a:gd name="connsiteX2" fmla="*/ 2239877 w 4892480"/>
              <a:gd name="connsiteY2" fmla="*/ 1251874 h 4618944"/>
              <a:gd name="connsiteX3" fmla="*/ 3175981 w 4892480"/>
              <a:gd name="connsiteY3" fmla="*/ 0 h 4618944"/>
              <a:gd name="connsiteX4" fmla="*/ 4129721 w 4892480"/>
              <a:gd name="connsiteY4" fmla="*/ 1304781 h 4618944"/>
              <a:gd name="connsiteX5" fmla="*/ 3457921 w 4892480"/>
              <a:gd name="connsiteY5" fmla="*/ 1248392 h 4618944"/>
              <a:gd name="connsiteX6" fmla="*/ 3417745 w 4892480"/>
              <a:gd name="connsiteY6" fmla="*/ 1395973 h 4618944"/>
              <a:gd name="connsiteX7" fmla="*/ 4623359 w 4892480"/>
              <a:gd name="connsiteY7" fmla="*/ 2690614 h 4618944"/>
              <a:gd name="connsiteX8" fmla="*/ 3756247 w 4892480"/>
              <a:gd name="connsiteY8" fmla="*/ 2833333 h 4618944"/>
              <a:gd name="connsiteX9" fmla="*/ 4268482 w 4892480"/>
              <a:gd name="connsiteY9" fmla="*/ 4238009 h 4618944"/>
              <a:gd name="connsiteX10" fmla="*/ 0 w 4892480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2543" h="4618944">
                <a:moveTo>
                  <a:pt x="0" y="2778793"/>
                </a:moveTo>
                <a:cubicBezTo>
                  <a:pt x="2104092" y="2844979"/>
                  <a:pt x="3348355" y="1168599"/>
                  <a:pt x="3173095" y="1196129"/>
                </a:cubicBezTo>
                <a:cubicBezTo>
                  <a:pt x="2997835" y="1223659"/>
                  <a:pt x="2823638" y="1251874"/>
                  <a:pt x="2609940" y="1251874"/>
                </a:cubicBezTo>
                <a:lnTo>
                  <a:pt x="3546044" y="0"/>
                </a:lnTo>
                <a:cubicBezTo>
                  <a:pt x="3702295" y="467350"/>
                  <a:pt x="3853175" y="882146"/>
                  <a:pt x="4499784" y="1304781"/>
                </a:cubicBezTo>
                <a:cubicBezTo>
                  <a:pt x="5146393" y="1727416"/>
                  <a:pt x="3934889" y="1265526"/>
                  <a:pt x="3827984" y="1248392"/>
                </a:cubicBezTo>
                <a:cubicBezTo>
                  <a:pt x="3721079" y="1231258"/>
                  <a:pt x="3646476" y="1140906"/>
                  <a:pt x="3787808" y="1395973"/>
                </a:cubicBezTo>
                <a:cubicBezTo>
                  <a:pt x="4030957" y="2156723"/>
                  <a:pt x="4937005" y="2451054"/>
                  <a:pt x="4993422" y="2690614"/>
                </a:cubicBezTo>
                <a:cubicBezTo>
                  <a:pt x="5049839" y="2930174"/>
                  <a:pt x="4185456" y="2575434"/>
                  <a:pt x="4126310" y="2833333"/>
                </a:cubicBezTo>
                <a:cubicBezTo>
                  <a:pt x="4067164" y="3091232"/>
                  <a:pt x="6318736" y="4703070"/>
                  <a:pt x="4638545" y="4238009"/>
                </a:cubicBezTo>
                <a:cubicBezTo>
                  <a:pt x="2958354" y="3772948"/>
                  <a:pt x="2145893" y="4265135"/>
                  <a:pt x="370063" y="4618944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64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20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4200000"/>
            </a:lightRig>
          </a:scene3d>
          <a:sp3d prstMaterial="dkEdge">
            <a:bevelT w="1460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06" tIns="32653" rIns="65306" bIns="326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5D5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40" tIns="22570" rIns="45140" bIns="22570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17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97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614" indent="-266614" algn="l" defTabSz="7109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663" indent="-222178" algn="l" defTabSz="71097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713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96" indent="-177743" algn="l" defTabSz="7109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682" indent="-177743" algn="l" defTabSz="71097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16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651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13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622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8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97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455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93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42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0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39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87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1953" y="-582873"/>
            <a:ext cx="9995948" cy="698143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25087" y="279991"/>
            <a:ext cx="7747310" cy="3602493"/>
            <a:chOff x="5945455" y="1704256"/>
            <a:chExt cx="6194248" cy="2880320"/>
          </a:xfrm>
        </p:grpSpPr>
        <p:sp>
          <p:nvSpPr>
            <p:cNvPr id="7" name="Овал 6"/>
            <p:cNvSpPr/>
            <p:nvPr/>
          </p:nvSpPr>
          <p:spPr>
            <a:xfrm>
              <a:off x="7480920" y="1704256"/>
              <a:ext cx="2880320" cy="2880320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17100000">
              <a:off x="8538523" y="47292"/>
              <a:ext cx="1008112" cy="6194248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FF0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5" tIns="22567" rIns="45135" bIns="2256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E47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19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702" r:id="rId4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8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82" indent="-266582" algn="l" defTabSz="71088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94" indent="-222151" algn="l" defTabSz="71088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60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6" indent="-177722" algn="l" defTabSz="71088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490" indent="-177722" algn="l" defTabSz="71088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931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373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81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260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42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85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327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769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211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653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096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538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691" y="-481613"/>
            <a:ext cx="9566777" cy="7922488"/>
          </a:xfrm>
          <a:prstGeom prst="rect">
            <a:avLst/>
          </a:prstGeom>
        </p:spPr>
      </p:pic>
      <p:sp>
        <p:nvSpPr>
          <p:cNvPr id="5" name="Овал 1068"/>
          <p:cNvSpPr/>
          <p:nvPr/>
        </p:nvSpPr>
        <p:spPr>
          <a:xfrm rot="20700000">
            <a:off x="4480661" y="83223"/>
            <a:ext cx="7953104" cy="7097932"/>
          </a:xfrm>
          <a:custGeom>
            <a:avLst/>
            <a:gdLst/>
            <a:ahLst/>
            <a:cxnLst/>
            <a:rect l="l" t="t" r="r" b="b"/>
            <a:pathLst>
              <a:path w="7807743" h="6968199">
                <a:moveTo>
                  <a:pt x="4679614" y="0"/>
                </a:moveTo>
                <a:lnTo>
                  <a:pt x="5015070" y="503119"/>
                </a:lnTo>
                <a:lnTo>
                  <a:pt x="5199571" y="134165"/>
                </a:lnTo>
                <a:lnTo>
                  <a:pt x="5568573" y="67082"/>
                </a:lnTo>
                <a:lnTo>
                  <a:pt x="5727914" y="368954"/>
                </a:lnTo>
                <a:lnTo>
                  <a:pt x="5535027" y="763064"/>
                </a:lnTo>
                <a:lnTo>
                  <a:pt x="6155621" y="737908"/>
                </a:lnTo>
                <a:lnTo>
                  <a:pt x="5962734" y="1132018"/>
                </a:lnTo>
                <a:lnTo>
                  <a:pt x="5333753" y="1190715"/>
                </a:lnTo>
                <a:lnTo>
                  <a:pt x="5157639" y="1534513"/>
                </a:lnTo>
                <a:lnTo>
                  <a:pt x="5786619" y="1509357"/>
                </a:lnTo>
                <a:lnTo>
                  <a:pt x="5593732" y="1903467"/>
                </a:lnTo>
                <a:lnTo>
                  <a:pt x="5335570" y="1927242"/>
                </a:lnTo>
                <a:cubicBezTo>
                  <a:pt x="5592054" y="2170343"/>
                  <a:pt x="5785015" y="2479297"/>
                  <a:pt x="5888472" y="2826865"/>
                </a:cubicBezTo>
                <a:lnTo>
                  <a:pt x="6046598" y="2515595"/>
                </a:lnTo>
                <a:lnTo>
                  <a:pt x="6549782" y="2465283"/>
                </a:lnTo>
                <a:lnTo>
                  <a:pt x="6273031" y="3010329"/>
                </a:lnTo>
                <a:lnTo>
                  <a:pt x="6650419" y="2968402"/>
                </a:lnTo>
                <a:lnTo>
                  <a:pt x="6927170" y="2440127"/>
                </a:lnTo>
                <a:lnTo>
                  <a:pt x="7430354" y="2389816"/>
                </a:lnTo>
                <a:lnTo>
                  <a:pt x="7153603" y="2918091"/>
                </a:lnTo>
                <a:lnTo>
                  <a:pt x="7564537" y="2892935"/>
                </a:lnTo>
                <a:lnTo>
                  <a:pt x="7807743" y="3161265"/>
                </a:lnTo>
                <a:lnTo>
                  <a:pt x="7614855" y="3454751"/>
                </a:lnTo>
                <a:lnTo>
                  <a:pt x="7161990" y="3488292"/>
                </a:lnTo>
                <a:lnTo>
                  <a:pt x="7497446" y="3991411"/>
                </a:lnTo>
                <a:lnTo>
                  <a:pt x="7044580" y="4041723"/>
                </a:lnTo>
                <a:lnTo>
                  <a:pt x="6683964" y="3538604"/>
                </a:lnTo>
                <a:lnTo>
                  <a:pt x="6281417" y="3563760"/>
                </a:lnTo>
                <a:lnTo>
                  <a:pt x="6633646" y="4075264"/>
                </a:lnTo>
                <a:lnTo>
                  <a:pt x="6172394" y="4117191"/>
                </a:lnTo>
                <a:lnTo>
                  <a:pt x="5941623" y="3795228"/>
                </a:lnTo>
                <a:cubicBezTo>
                  <a:pt x="5870883" y="4196167"/>
                  <a:pt x="5683207" y="4556703"/>
                  <a:pt x="5414364" y="4840204"/>
                </a:cubicBezTo>
                <a:lnTo>
                  <a:pt x="5845324" y="4804787"/>
                </a:lnTo>
                <a:lnTo>
                  <a:pt x="6138848" y="5207282"/>
                </a:lnTo>
                <a:lnTo>
                  <a:pt x="5518254" y="5240824"/>
                </a:lnTo>
                <a:lnTo>
                  <a:pt x="5727914" y="5534310"/>
                </a:lnTo>
                <a:lnTo>
                  <a:pt x="6348508" y="5500768"/>
                </a:lnTo>
                <a:lnTo>
                  <a:pt x="6642032" y="5894878"/>
                </a:lnTo>
                <a:lnTo>
                  <a:pt x="6021439" y="5936805"/>
                </a:lnTo>
                <a:lnTo>
                  <a:pt x="6256258" y="6263832"/>
                </a:lnTo>
                <a:lnTo>
                  <a:pt x="6130462" y="6599245"/>
                </a:lnTo>
                <a:lnTo>
                  <a:pt x="5778233" y="6590860"/>
                </a:lnTo>
                <a:lnTo>
                  <a:pt x="5518254" y="6230291"/>
                </a:lnTo>
                <a:lnTo>
                  <a:pt x="5233117" y="6775337"/>
                </a:lnTo>
                <a:lnTo>
                  <a:pt x="4964752" y="6414768"/>
                </a:lnTo>
                <a:lnTo>
                  <a:pt x="5249889" y="5852952"/>
                </a:lnTo>
                <a:lnTo>
                  <a:pt x="5015070" y="5534310"/>
                </a:lnTo>
                <a:lnTo>
                  <a:pt x="4729932" y="6079355"/>
                </a:lnTo>
                <a:lnTo>
                  <a:pt x="4461567" y="5718787"/>
                </a:lnTo>
                <a:lnTo>
                  <a:pt x="4638176" y="5360263"/>
                </a:lnTo>
                <a:cubicBezTo>
                  <a:pt x="4410533" y="5449155"/>
                  <a:pt x="4162744" y="5496611"/>
                  <a:pt x="3903871" y="5496611"/>
                </a:cubicBezTo>
                <a:cubicBezTo>
                  <a:pt x="3749181" y="5496611"/>
                  <a:pt x="3598449" y="5479666"/>
                  <a:pt x="3453731" y="5446168"/>
                </a:cubicBezTo>
                <a:lnTo>
                  <a:pt x="3715177" y="5802640"/>
                </a:lnTo>
                <a:lnTo>
                  <a:pt x="3522290" y="6196750"/>
                </a:lnTo>
                <a:lnTo>
                  <a:pt x="3144902" y="5718787"/>
                </a:lnTo>
                <a:lnTo>
                  <a:pt x="2977174" y="6070970"/>
                </a:lnTo>
                <a:lnTo>
                  <a:pt x="3346175" y="6574089"/>
                </a:lnTo>
                <a:lnTo>
                  <a:pt x="3144902" y="6968199"/>
                </a:lnTo>
                <a:lnTo>
                  <a:pt x="2784286" y="6481851"/>
                </a:lnTo>
                <a:lnTo>
                  <a:pt x="2591399" y="6884346"/>
                </a:lnTo>
                <a:lnTo>
                  <a:pt x="2255943" y="6951428"/>
                </a:lnTo>
                <a:lnTo>
                  <a:pt x="2063056" y="6649557"/>
                </a:lnTo>
                <a:lnTo>
                  <a:pt x="2230784" y="6280603"/>
                </a:lnTo>
                <a:lnTo>
                  <a:pt x="1618576" y="6356071"/>
                </a:lnTo>
                <a:lnTo>
                  <a:pt x="1836623" y="5911649"/>
                </a:lnTo>
                <a:lnTo>
                  <a:pt x="2448830" y="5844566"/>
                </a:lnTo>
                <a:lnTo>
                  <a:pt x="2608172" y="5517539"/>
                </a:lnTo>
                <a:lnTo>
                  <a:pt x="1995964" y="5584622"/>
                </a:lnTo>
                <a:lnTo>
                  <a:pt x="2205624" y="5140200"/>
                </a:lnTo>
                <a:lnTo>
                  <a:pt x="2674021" y="5089569"/>
                </a:lnTo>
                <a:cubicBezTo>
                  <a:pt x="2343722" y="4848230"/>
                  <a:pt x="2089325" y="4510018"/>
                  <a:pt x="1952206" y="4116539"/>
                </a:cubicBezTo>
                <a:lnTo>
                  <a:pt x="1769531" y="4511301"/>
                </a:lnTo>
                <a:lnTo>
                  <a:pt x="1316665" y="4553228"/>
                </a:lnTo>
                <a:lnTo>
                  <a:pt x="1559871" y="3991411"/>
                </a:lnTo>
                <a:lnTo>
                  <a:pt x="1157324" y="4033338"/>
                </a:lnTo>
                <a:lnTo>
                  <a:pt x="888959" y="4595154"/>
                </a:lnTo>
                <a:lnTo>
                  <a:pt x="587048" y="4620310"/>
                </a:lnTo>
                <a:lnTo>
                  <a:pt x="436093" y="4628695"/>
                </a:lnTo>
                <a:lnTo>
                  <a:pt x="687685" y="4066879"/>
                </a:lnTo>
                <a:lnTo>
                  <a:pt x="243205" y="4117191"/>
                </a:lnTo>
                <a:lnTo>
                  <a:pt x="0" y="3865631"/>
                </a:lnTo>
                <a:lnTo>
                  <a:pt x="184501" y="3546989"/>
                </a:lnTo>
                <a:lnTo>
                  <a:pt x="587048" y="3505063"/>
                </a:lnTo>
                <a:lnTo>
                  <a:pt x="226433" y="3035485"/>
                </a:lnTo>
                <a:lnTo>
                  <a:pt x="729617" y="2985173"/>
                </a:lnTo>
                <a:lnTo>
                  <a:pt x="1090232" y="3471522"/>
                </a:lnTo>
                <a:lnTo>
                  <a:pt x="1467621" y="3429595"/>
                </a:lnTo>
                <a:lnTo>
                  <a:pt x="1107005" y="2960017"/>
                </a:lnTo>
                <a:lnTo>
                  <a:pt x="1601803" y="2909705"/>
                </a:lnTo>
                <a:lnTo>
                  <a:pt x="1841112" y="3225116"/>
                </a:lnTo>
                <a:cubicBezTo>
                  <a:pt x="1877021" y="2841011"/>
                  <a:pt x="2018347" y="2487515"/>
                  <a:pt x="2237439" y="2194879"/>
                </a:cubicBezTo>
                <a:lnTo>
                  <a:pt x="1945646" y="2222109"/>
                </a:lnTo>
                <a:lnTo>
                  <a:pt x="1685667" y="1869926"/>
                </a:lnTo>
                <a:lnTo>
                  <a:pt x="2297875" y="1786073"/>
                </a:lnTo>
                <a:lnTo>
                  <a:pt x="2071442" y="1467431"/>
                </a:lnTo>
                <a:lnTo>
                  <a:pt x="1442461" y="1526128"/>
                </a:lnTo>
                <a:lnTo>
                  <a:pt x="1182483" y="1173944"/>
                </a:lnTo>
                <a:lnTo>
                  <a:pt x="1794690" y="1090091"/>
                </a:lnTo>
                <a:lnTo>
                  <a:pt x="1551485" y="746293"/>
                </a:lnTo>
                <a:lnTo>
                  <a:pt x="1652121" y="419266"/>
                </a:lnTo>
                <a:lnTo>
                  <a:pt x="2021124" y="419266"/>
                </a:lnTo>
                <a:lnTo>
                  <a:pt x="2264329" y="737908"/>
                </a:lnTo>
                <a:lnTo>
                  <a:pt x="2507535" y="184477"/>
                </a:lnTo>
                <a:lnTo>
                  <a:pt x="2792673" y="578587"/>
                </a:lnTo>
                <a:lnTo>
                  <a:pt x="2541081" y="1132018"/>
                </a:lnTo>
                <a:lnTo>
                  <a:pt x="2767514" y="1433889"/>
                </a:lnTo>
                <a:lnTo>
                  <a:pt x="2993946" y="880458"/>
                </a:lnTo>
                <a:lnTo>
                  <a:pt x="3287471" y="1274568"/>
                </a:lnTo>
                <a:lnTo>
                  <a:pt x="3194953" y="1478081"/>
                </a:lnTo>
                <a:cubicBezTo>
                  <a:pt x="3415509" y="1395044"/>
                  <a:pt x="3654549" y="1351025"/>
                  <a:pt x="3903871" y="1351025"/>
                </a:cubicBezTo>
                <a:cubicBezTo>
                  <a:pt x="4009321" y="1351025"/>
                  <a:pt x="4112932" y="1358899"/>
                  <a:pt x="4213761" y="1376677"/>
                </a:cubicBezTo>
                <a:lnTo>
                  <a:pt x="4100952" y="1207486"/>
                </a:lnTo>
                <a:lnTo>
                  <a:pt x="4310612" y="771449"/>
                </a:lnTo>
                <a:lnTo>
                  <a:pt x="4646068" y="1266183"/>
                </a:lnTo>
                <a:lnTo>
                  <a:pt x="4805410" y="939156"/>
                </a:lnTo>
                <a:lnTo>
                  <a:pt x="4461567" y="444422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00BE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0" tIns="22564" rIns="45130" bIns="22564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302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703" r:id="rId4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50" indent="-266550" algn="l" defTabSz="7108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25" indent="-222124" algn="l" defTabSz="710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499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896" indent="-177701" algn="l" defTabSz="7108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298" indent="-177701" algn="l" defTabSz="7108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6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0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4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897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0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1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5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9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3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7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1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4255" y="-582875"/>
            <a:ext cx="9927719" cy="6223549"/>
          </a:xfrm>
          <a:prstGeom prst="rect">
            <a:avLst/>
          </a:prstGeom>
        </p:spPr>
      </p:pic>
      <p:sp>
        <p:nvSpPr>
          <p:cNvPr id="5" name="Freeform 7"/>
          <p:cNvSpPr>
            <a:spLocks/>
          </p:cNvSpPr>
          <p:nvPr/>
        </p:nvSpPr>
        <p:spPr bwMode="auto">
          <a:xfrm rot="10800000">
            <a:off x="5279333" y="148871"/>
            <a:ext cx="3870321" cy="4066816"/>
          </a:xfrm>
          <a:custGeom>
            <a:avLst/>
            <a:gdLst>
              <a:gd name="T0" fmla="*/ 531 w 1300"/>
              <a:gd name="T1" fmla="*/ 176 h 1367"/>
              <a:gd name="T2" fmla="*/ 469 w 1300"/>
              <a:gd name="T3" fmla="*/ 252 h 1367"/>
              <a:gd name="T4" fmla="*/ 431 w 1300"/>
              <a:gd name="T5" fmla="*/ 293 h 1367"/>
              <a:gd name="T6" fmla="*/ 385 w 1300"/>
              <a:gd name="T7" fmla="*/ 303 h 1367"/>
              <a:gd name="T8" fmla="*/ 278 w 1300"/>
              <a:gd name="T9" fmla="*/ 70 h 1367"/>
              <a:gd name="T10" fmla="*/ 211 w 1300"/>
              <a:gd name="T11" fmla="*/ 9 h 1367"/>
              <a:gd name="T12" fmla="*/ 137 w 1300"/>
              <a:gd name="T13" fmla="*/ 77 h 1367"/>
              <a:gd name="T14" fmla="*/ 193 w 1300"/>
              <a:gd name="T15" fmla="*/ 235 h 1367"/>
              <a:gd name="T16" fmla="*/ 319 w 1300"/>
              <a:gd name="T17" fmla="*/ 404 h 1367"/>
              <a:gd name="T18" fmla="*/ 333 w 1300"/>
              <a:gd name="T19" fmla="*/ 491 h 1367"/>
              <a:gd name="T20" fmla="*/ 251 w 1300"/>
              <a:gd name="T21" fmla="*/ 508 h 1367"/>
              <a:gd name="T22" fmla="*/ 223 w 1300"/>
              <a:gd name="T23" fmla="*/ 599 h 1367"/>
              <a:gd name="T24" fmla="*/ 172 w 1300"/>
              <a:gd name="T25" fmla="*/ 663 h 1367"/>
              <a:gd name="T26" fmla="*/ 24 w 1300"/>
              <a:gd name="T27" fmla="*/ 733 h 1367"/>
              <a:gd name="T28" fmla="*/ 62 w 1300"/>
              <a:gd name="T29" fmla="*/ 778 h 1367"/>
              <a:gd name="T30" fmla="*/ 185 w 1300"/>
              <a:gd name="T31" fmla="*/ 802 h 1367"/>
              <a:gd name="T32" fmla="*/ 231 w 1300"/>
              <a:gd name="T33" fmla="*/ 836 h 1367"/>
              <a:gd name="T34" fmla="*/ 128 w 1300"/>
              <a:gd name="T35" fmla="*/ 994 h 1367"/>
              <a:gd name="T36" fmla="*/ 183 w 1300"/>
              <a:gd name="T37" fmla="*/ 1003 h 1367"/>
              <a:gd name="T38" fmla="*/ 250 w 1300"/>
              <a:gd name="T39" fmla="*/ 1136 h 1367"/>
              <a:gd name="T40" fmla="*/ 306 w 1300"/>
              <a:gd name="T41" fmla="*/ 1294 h 1367"/>
              <a:gd name="T42" fmla="*/ 370 w 1300"/>
              <a:gd name="T43" fmla="*/ 1233 h 1367"/>
              <a:gd name="T44" fmla="*/ 461 w 1300"/>
              <a:gd name="T45" fmla="*/ 1176 h 1367"/>
              <a:gd name="T46" fmla="*/ 510 w 1300"/>
              <a:gd name="T47" fmla="*/ 1061 h 1367"/>
              <a:gd name="T48" fmla="*/ 560 w 1300"/>
              <a:gd name="T49" fmla="*/ 1034 h 1367"/>
              <a:gd name="T50" fmla="*/ 601 w 1300"/>
              <a:gd name="T51" fmla="*/ 1072 h 1367"/>
              <a:gd name="T52" fmla="*/ 613 w 1300"/>
              <a:gd name="T53" fmla="*/ 1139 h 1367"/>
              <a:gd name="T54" fmla="*/ 678 w 1300"/>
              <a:gd name="T55" fmla="*/ 1194 h 1367"/>
              <a:gd name="T56" fmla="*/ 705 w 1300"/>
              <a:gd name="T57" fmla="*/ 1275 h 1367"/>
              <a:gd name="T58" fmla="*/ 775 w 1300"/>
              <a:gd name="T59" fmla="*/ 1223 h 1367"/>
              <a:gd name="T60" fmla="*/ 823 w 1300"/>
              <a:gd name="T61" fmla="*/ 1219 h 1367"/>
              <a:gd name="T62" fmla="*/ 896 w 1300"/>
              <a:gd name="T63" fmla="*/ 1273 h 1367"/>
              <a:gd name="T64" fmla="*/ 1035 w 1300"/>
              <a:gd name="T65" fmla="*/ 1300 h 1367"/>
              <a:gd name="T66" fmla="*/ 1100 w 1300"/>
              <a:gd name="T67" fmla="*/ 1356 h 1367"/>
              <a:gd name="T68" fmla="*/ 1146 w 1300"/>
              <a:gd name="T69" fmla="*/ 1314 h 1367"/>
              <a:gd name="T70" fmla="*/ 1163 w 1300"/>
              <a:gd name="T71" fmla="*/ 1151 h 1367"/>
              <a:gd name="T72" fmla="*/ 1138 w 1300"/>
              <a:gd name="T73" fmla="*/ 971 h 1367"/>
              <a:gd name="T74" fmla="*/ 1206 w 1300"/>
              <a:gd name="T75" fmla="*/ 908 h 1367"/>
              <a:gd name="T76" fmla="*/ 1191 w 1300"/>
              <a:gd name="T77" fmla="*/ 848 h 1367"/>
              <a:gd name="T78" fmla="*/ 1230 w 1300"/>
              <a:gd name="T79" fmla="*/ 806 h 1367"/>
              <a:gd name="T80" fmla="*/ 1291 w 1300"/>
              <a:gd name="T81" fmla="*/ 779 h 1367"/>
              <a:gd name="T82" fmla="*/ 1229 w 1300"/>
              <a:gd name="T83" fmla="*/ 714 h 1367"/>
              <a:gd name="T84" fmla="*/ 1154 w 1300"/>
              <a:gd name="T85" fmla="*/ 664 h 1367"/>
              <a:gd name="T86" fmla="*/ 1038 w 1300"/>
              <a:gd name="T87" fmla="*/ 627 h 1367"/>
              <a:gd name="T88" fmla="*/ 953 w 1300"/>
              <a:gd name="T89" fmla="*/ 602 h 1367"/>
              <a:gd name="T90" fmla="*/ 1037 w 1300"/>
              <a:gd name="T91" fmla="*/ 544 h 1367"/>
              <a:gd name="T92" fmla="*/ 1036 w 1300"/>
              <a:gd name="T93" fmla="*/ 459 h 1367"/>
              <a:gd name="T94" fmla="*/ 1141 w 1300"/>
              <a:gd name="T95" fmla="*/ 366 h 1367"/>
              <a:gd name="T96" fmla="*/ 1194 w 1300"/>
              <a:gd name="T97" fmla="*/ 352 h 1367"/>
              <a:gd name="T98" fmla="*/ 1172 w 1300"/>
              <a:gd name="T99" fmla="*/ 303 h 1367"/>
              <a:gd name="T100" fmla="*/ 1078 w 1300"/>
              <a:gd name="T101" fmla="*/ 245 h 1367"/>
              <a:gd name="T102" fmla="*/ 965 w 1300"/>
              <a:gd name="T103" fmla="*/ 224 h 1367"/>
              <a:gd name="T104" fmla="*/ 943 w 1300"/>
              <a:gd name="T105" fmla="*/ 152 h 1367"/>
              <a:gd name="T106" fmla="*/ 849 w 1300"/>
              <a:gd name="T107" fmla="*/ 172 h 1367"/>
              <a:gd name="T108" fmla="*/ 772 w 1300"/>
              <a:gd name="T109" fmla="*/ 209 h 1367"/>
              <a:gd name="T110" fmla="*/ 686 w 1300"/>
              <a:gd name="T111" fmla="*/ 168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0" h="1367">
                <a:moveTo>
                  <a:pt x="608" y="58"/>
                </a:moveTo>
                <a:lnTo>
                  <a:pt x="589" y="79"/>
                </a:lnTo>
                <a:lnTo>
                  <a:pt x="573" y="102"/>
                </a:lnTo>
                <a:lnTo>
                  <a:pt x="558" y="126"/>
                </a:lnTo>
                <a:lnTo>
                  <a:pt x="544" y="151"/>
                </a:lnTo>
                <a:lnTo>
                  <a:pt x="531" y="176"/>
                </a:lnTo>
                <a:lnTo>
                  <a:pt x="519" y="201"/>
                </a:lnTo>
                <a:lnTo>
                  <a:pt x="507" y="228"/>
                </a:lnTo>
                <a:lnTo>
                  <a:pt x="495" y="253"/>
                </a:lnTo>
                <a:lnTo>
                  <a:pt x="487" y="253"/>
                </a:lnTo>
                <a:lnTo>
                  <a:pt x="477" y="253"/>
                </a:lnTo>
                <a:lnTo>
                  <a:pt x="469" y="252"/>
                </a:lnTo>
                <a:lnTo>
                  <a:pt x="460" y="252"/>
                </a:lnTo>
                <a:lnTo>
                  <a:pt x="451" y="252"/>
                </a:lnTo>
                <a:lnTo>
                  <a:pt x="442" y="253"/>
                </a:lnTo>
                <a:lnTo>
                  <a:pt x="434" y="254"/>
                </a:lnTo>
                <a:lnTo>
                  <a:pt x="427" y="257"/>
                </a:lnTo>
                <a:lnTo>
                  <a:pt x="431" y="293"/>
                </a:lnTo>
                <a:lnTo>
                  <a:pt x="442" y="346"/>
                </a:lnTo>
                <a:lnTo>
                  <a:pt x="452" y="400"/>
                </a:lnTo>
                <a:lnTo>
                  <a:pt x="457" y="437"/>
                </a:lnTo>
                <a:lnTo>
                  <a:pt x="438" y="405"/>
                </a:lnTo>
                <a:lnTo>
                  <a:pt x="413" y="358"/>
                </a:lnTo>
                <a:lnTo>
                  <a:pt x="385" y="303"/>
                </a:lnTo>
                <a:lnTo>
                  <a:pt x="355" y="243"/>
                </a:lnTo>
                <a:lnTo>
                  <a:pt x="328" y="186"/>
                </a:lnTo>
                <a:lnTo>
                  <a:pt x="304" y="138"/>
                </a:lnTo>
                <a:lnTo>
                  <a:pt x="288" y="106"/>
                </a:lnTo>
                <a:lnTo>
                  <a:pt x="283" y="93"/>
                </a:lnTo>
                <a:lnTo>
                  <a:pt x="278" y="70"/>
                </a:lnTo>
                <a:lnTo>
                  <a:pt x="275" y="46"/>
                </a:lnTo>
                <a:lnTo>
                  <a:pt x="271" y="23"/>
                </a:lnTo>
                <a:lnTo>
                  <a:pt x="264" y="0"/>
                </a:lnTo>
                <a:lnTo>
                  <a:pt x="246" y="0"/>
                </a:lnTo>
                <a:lnTo>
                  <a:pt x="228" y="2"/>
                </a:lnTo>
                <a:lnTo>
                  <a:pt x="211" y="9"/>
                </a:lnTo>
                <a:lnTo>
                  <a:pt x="195" y="18"/>
                </a:lnTo>
                <a:lnTo>
                  <a:pt x="180" y="29"/>
                </a:lnTo>
                <a:lnTo>
                  <a:pt x="165" y="40"/>
                </a:lnTo>
                <a:lnTo>
                  <a:pt x="151" y="53"/>
                </a:lnTo>
                <a:lnTo>
                  <a:pt x="139" y="64"/>
                </a:lnTo>
                <a:lnTo>
                  <a:pt x="137" y="77"/>
                </a:lnTo>
                <a:lnTo>
                  <a:pt x="142" y="99"/>
                </a:lnTo>
                <a:lnTo>
                  <a:pt x="151" y="128"/>
                </a:lnTo>
                <a:lnTo>
                  <a:pt x="163" y="160"/>
                </a:lnTo>
                <a:lnTo>
                  <a:pt x="174" y="190"/>
                </a:lnTo>
                <a:lnTo>
                  <a:pt x="186" y="216"/>
                </a:lnTo>
                <a:lnTo>
                  <a:pt x="193" y="235"/>
                </a:lnTo>
                <a:lnTo>
                  <a:pt x="196" y="242"/>
                </a:lnTo>
                <a:lnTo>
                  <a:pt x="204" y="252"/>
                </a:lnTo>
                <a:lnTo>
                  <a:pt x="224" y="278"/>
                </a:lnTo>
                <a:lnTo>
                  <a:pt x="253" y="316"/>
                </a:lnTo>
                <a:lnTo>
                  <a:pt x="286" y="360"/>
                </a:lnTo>
                <a:lnTo>
                  <a:pt x="319" y="404"/>
                </a:lnTo>
                <a:lnTo>
                  <a:pt x="348" y="443"/>
                </a:lnTo>
                <a:lnTo>
                  <a:pt x="370" y="471"/>
                </a:lnTo>
                <a:lnTo>
                  <a:pt x="379" y="483"/>
                </a:lnTo>
                <a:lnTo>
                  <a:pt x="364" y="486"/>
                </a:lnTo>
                <a:lnTo>
                  <a:pt x="348" y="488"/>
                </a:lnTo>
                <a:lnTo>
                  <a:pt x="333" y="491"/>
                </a:lnTo>
                <a:lnTo>
                  <a:pt x="317" y="494"/>
                </a:lnTo>
                <a:lnTo>
                  <a:pt x="302" y="496"/>
                </a:lnTo>
                <a:lnTo>
                  <a:pt x="286" y="497"/>
                </a:lnTo>
                <a:lnTo>
                  <a:pt x="271" y="498"/>
                </a:lnTo>
                <a:lnTo>
                  <a:pt x="255" y="497"/>
                </a:lnTo>
                <a:lnTo>
                  <a:pt x="251" y="508"/>
                </a:lnTo>
                <a:lnTo>
                  <a:pt x="250" y="519"/>
                </a:lnTo>
                <a:lnTo>
                  <a:pt x="251" y="532"/>
                </a:lnTo>
                <a:lnTo>
                  <a:pt x="251" y="543"/>
                </a:lnTo>
                <a:lnTo>
                  <a:pt x="243" y="564"/>
                </a:lnTo>
                <a:lnTo>
                  <a:pt x="234" y="582"/>
                </a:lnTo>
                <a:lnTo>
                  <a:pt x="223" y="599"/>
                </a:lnTo>
                <a:lnTo>
                  <a:pt x="211" y="614"/>
                </a:lnTo>
                <a:lnTo>
                  <a:pt x="201" y="625"/>
                </a:lnTo>
                <a:lnTo>
                  <a:pt x="192" y="634"/>
                </a:lnTo>
                <a:lnTo>
                  <a:pt x="186" y="640"/>
                </a:lnTo>
                <a:lnTo>
                  <a:pt x="183" y="642"/>
                </a:lnTo>
                <a:lnTo>
                  <a:pt x="172" y="663"/>
                </a:lnTo>
                <a:lnTo>
                  <a:pt x="155" y="680"/>
                </a:lnTo>
                <a:lnTo>
                  <a:pt x="133" y="695"/>
                </a:lnTo>
                <a:lnTo>
                  <a:pt x="107" y="708"/>
                </a:lnTo>
                <a:lnTo>
                  <a:pt x="80" y="719"/>
                </a:lnTo>
                <a:lnTo>
                  <a:pt x="51" y="728"/>
                </a:lnTo>
                <a:lnTo>
                  <a:pt x="24" y="733"/>
                </a:lnTo>
                <a:lnTo>
                  <a:pt x="0" y="737"/>
                </a:lnTo>
                <a:lnTo>
                  <a:pt x="6" y="747"/>
                </a:lnTo>
                <a:lnTo>
                  <a:pt x="16" y="756"/>
                </a:lnTo>
                <a:lnTo>
                  <a:pt x="29" y="764"/>
                </a:lnTo>
                <a:lnTo>
                  <a:pt x="45" y="771"/>
                </a:lnTo>
                <a:lnTo>
                  <a:pt x="62" y="778"/>
                </a:lnTo>
                <a:lnTo>
                  <a:pt x="82" y="784"/>
                </a:lnTo>
                <a:lnTo>
                  <a:pt x="103" y="789"/>
                </a:lnTo>
                <a:lnTo>
                  <a:pt x="125" y="793"/>
                </a:lnTo>
                <a:lnTo>
                  <a:pt x="145" y="797"/>
                </a:lnTo>
                <a:lnTo>
                  <a:pt x="166" y="799"/>
                </a:lnTo>
                <a:lnTo>
                  <a:pt x="185" y="802"/>
                </a:lnTo>
                <a:lnTo>
                  <a:pt x="202" y="804"/>
                </a:lnTo>
                <a:lnTo>
                  <a:pt x="217" y="806"/>
                </a:lnTo>
                <a:lnTo>
                  <a:pt x="228" y="807"/>
                </a:lnTo>
                <a:lnTo>
                  <a:pt x="238" y="808"/>
                </a:lnTo>
                <a:lnTo>
                  <a:pt x="241" y="808"/>
                </a:lnTo>
                <a:lnTo>
                  <a:pt x="231" y="836"/>
                </a:lnTo>
                <a:lnTo>
                  <a:pt x="215" y="867"/>
                </a:lnTo>
                <a:lnTo>
                  <a:pt x="196" y="899"/>
                </a:lnTo>
                <a:lnTo>
                  <a:pt x="175" y="929"/>
                </a:lnTo>
                <a:lnTo>
                  <a:pt x="156" y="957"/>
                </a:lnTo>
                <a:lnTo>
                  <a:pt x="140" y="979"/>
                </a:lnTo>
                <a:lnTo>
                  <a:pt x="128" y="994"/>
                </a:lnTo>
                <a:lnTo>
                  <a:pt x="124" y="999"/>
                </a:lnTo>
                <a:lnTo>
                  <a:pt x="136" y="1000"/>
                </a:lnTo>
                <a:lnTo>
                  <a:pt x="148" y="1000"/>
                </a:lnTo>
                <a:lnTo>
                  <a:pt x="160" y="1000"/>
                </a:lnTo>
                <a:lnTo>
                  <a:pt x="172" y="1002"/>
                </a:lnTo>
                <a:lnTo>
                  <a:pt x="183" y="1003"/>
                </a:lnTo>
                <a:lnTo>
                  <a:pt x="194" y="1006"/>
                </a:lnTo>
                <a:lnTo>
                  <a:pt x="204" y="1011"/>
                </a:lnTo>
                <a:lnTo>
                  <a:pt x="215" y="1018"/>
                </a:lnTo>
                <a:lnTo>
                  <a:pt x="225" y="1049"/>
                </a:lnTo>
                <a:lnTo>
                  <a:pt x="236" y="1089"/>
                </a:lnTo>
                <a:lnTo>
                  <a:pt x="250" y="1136"/>
                </a:lnTo>
                <a:lnTo>
                  <a:pt x="265" y="1186"/>
                </a:lnTo>
                <a:lnTo>
                  <a:pt x="278" y="1231"/>
                </a:lnTo>
                <a:lnTo>
                  <a:pt x="288" y="1270"/>
                </a:lnTo>
                <a:lnTo>
                  <a:pt x="296" y="1296"/>
                </a:lnTo>
                <a:lnTo>
                  <a:pt x="299" y="1306"/>
                </a:lnTo>
                <a:lnTo>
                  <a:pt x="306" y="1294"/>
                </a:lnTo>
                <a:lnTo>
                  <a:pt x="315" y="1284"/>
                </a:lnTo>
                <a:lnTo>
                  <a:pt x="325" y="1273"/>
                </a:lnTo>
                <a:lnTo>
                  <a:pt x="336" y="1263"/>
                </a:lnTo>
                <a:lnTo>
                  <a:pt x="347" y="1253"/>
                </a:lnTo>
                <a:lnTo>
                  <a:pt x="359" y="1242"/>
                </a:lnTo>
                <a:lnTo>
                  <a:pt x="370" y="1233"/>
                </a:lnTo>
                <a:lnTo>
                  <a:pt x="382" y="1223"/>
                </a:lnTo>
                <a:lnTo>
                  <a:pt x="397" y="1212"/>
                </a:lnTo>
                <a:lnTo>
                  <a:pt x="413" y="1202"/>
                </a:lnTo>
                <a:lnTo>
                  <a:pt x="429" y="1193"/>
                </a:lnTo>
                <a:lnTo>
                  <a:pt x="445" y="1184"/>
                </a:lnTo>
                <a:lnTo>
                  <a:pt x="461" y="1176"/>
                </a:lnTo>
                <a:lnTo>
                  <a:pt x="478" y="1167"/>
                </a:lnTo>
                <a:lnTo>
                  <a:pt x="495" y="1158"/>
                </a:lnTo>
                <a:lnTo>
                  <a:pt x="510" y="1150"/>
                </a:lnTo>
                <a:lnTo>
                  <a:pt x="508" y="1121"/>
                </a:lnTo>
                <a:lnTo>
                  <a:pt x="506" y="1090"/>
                </a:lnTo>
                <a:lnTo>
                  <a:pt x="510" y="1061"/>
                </a:lnTo>
                <a:lnTo>
                  <a:pt x="526" y="1036"/>
                </a:lnTo>
                <a:lnTo>
                  <a:pt x="533" y="1034"/>
                </a:lnTo>
                <a:lnTo>
                  <a:pt x="540" y="1033"/>
                </a:lnTo>
                <a:lnTo>
                  <a:pt x="546" y="1033"/>
                </a:lnTo>
                <a:lnTo>
                  <a:pt x="553" y="1033"/>
                </a:lnTo>
                <a:lnTo>
                  <a:pt x="560" y="1034"/>
                </a:lnTo>
                <a:lnTo>
                  <a:pt x="567" y="1036"/>
                </a:lnTo>
                <a:lnTo>
                  <a:pt x="574" y="1038"/>
                </a:lnTo>
                <a:lnTo>
                  <a:pt x="581" y="1041"/>
                </a:lnTo>
                <a:lnTo>
                  <a:pt x="591" y="1050"/>
                </a:lnTo>
                <a:lnTo>
                  <a:pt x="598" y="1060"/>
                </a:lnTo>
                <a:lnTo>
                  <a:pt x="601" y="1072"/>
                </a:lnTo>
                <a:lnTo>
                  <a:pt x="602" y="1083"/>
                </a:lnTo>
                <a:lnTo>
                  <a:pt x="601" y="1096"/>
                </a:lnTo>
                <a:lnTo>
                  <a:pt x="599" y="1109"/>
                </a:lnTo>
                <a:lnTo>
                  <a:pt x="598" y="1121"/>
                </a:lnTo>
                <a:lnTo>
                  <a:pt x="599" y="1133"/>
                </a:lnTo>
                <a:lnTo>
                  <a:pt x="613" y="1139"/>
                </a:lnTo>
                <a:lnTo>
                  <a:pt x="626" y="1146"/>
                </a:lnTo>
                <a:lnTo>
                  <a:pt x="639" y="1154"/>
                </a:lnTo>
                <a:lnTo>
                  <a:pt x="650" y="1162"/>
                </a:lnTo>
                <a:lnTo>
                  <a:pt x="661" y="1172"/>
                </a:lnTo>
                <a:lnTo>
                  <a:pt x="670" y="1182"/>
                </a:lnTo>
                <a:lnTo>
                  <a:pt x="678" y="1194"/>
                </a:lnTo>
                <a:lnTo>
                  <a:pt x="684" y="1208"/>
                </a:lnTo>
                <a:lnTo>
                  <a:pt x="686" y="1230"/>
                </a:lnTo>
                <a:lnTo>
                  <a:pt x="689" y="1254"/>
                </a:lnTo>
                <a:lnTo>
                  <a:pt x="693" y="1275"/>
                </a:lnTo>
                <a:lnTo>
                  <a:pt x="695" y="1283"/>
                </a:lnTo>
                <a:lnTo>
                  <a:pt x="705" y="1275"/>
                </a:lnTo>
                <a:lnTo>
                  <a:pt x="717" y="1265"/>
                </a:lnTo>
                <a:lnTo>
                  <a:pt x="727" y="1256"/>
                </a:lnTo>
                <a:lnTo>
                  <a:pt x="739" y="1247"/>
                </a:lnTo>
                <a:lnTo>
                  <a:pt x="750" y="1238"/>
                </a:lnTo>
                <a:lnTo>
                  <a:pt x="763" y="1230"/>
                </a:lnTo>
                <a:lnTo>
                  <a:pt x="775" y="1223"/>
                </a:lnTo>
                <a:lnTo>
                  <a:pt x="787" y="1216"/>
                </a:lnTo>
                <a:lnTo>
                  <a:pt x="794" y="1216"/>
                </a:lnTo>
                <a:lnTo>
                  <a:pt x="801" y="1216"/>
                </a:lnTo>
                <a:lnTo>
                  <a:pt x="808" y="1217"/>
                </a:lnTo>
                <a:lnTo>
                  <a:pt x="816" y="1218"/>
                </a:lnTo>
                <a:lnTo>
                  <a:pt x="823" y="1219"/>
                </a:lnTo>
                <a:lnTo>
                  <a:pt x="829" y="1222"/>
                </a:lnTo>
                <a:lnTo>
                  <a:pt x="836" y="1225"/>
                </a:lnTo>
                <a:lnTo>
                  <a:pt x="841" y="1230"/>
                </a:lnTo>
                <a:lnTo>
                  <a:pt x="855" y="1254"/>
                </a:lnTo>
                <a:lnTo>
                  <a:pt x="874" y="1268"/>
                </a:lnTo>
                <a:lnTo>
                  <a:pt x="896" y="1273"/>
                </a:lnTo>
                <a:lnTo>
                  <a:pt x="920" y="1275"/>
                </a:lnTo>
                <a:lnTo>
                  <a:pt x="945" y="1275"/>
                </a:lnTo>
                <a:lnTo>
                  <a:pt x="972" y="1276"/>
                </a:lnTo>
                <a:lnTo>
                  <a:pt x="998" y="1281"/>
                </a:lnTo>
                <a:lnTo>
                  <a:pt x="1022" y="1294"/>
                </a:lnTo>
                <a:lnTo>
                  <a:pt x="1035" y="1300"/>
                </a:lnTo>
                <a:lnTo>
                  <a:pt x="1048" y="1307"/>
                </a:lnTo>
                <a:lnTo>
                  <a:pt x="1059" y="1315"/>
                </a:lnTo>
                <a:lnTo>
                  <a:pt x="1070" y="1325"/>
                </a:lnTo>
                <a:lnTo>
                  <a:pt x="1080" y="1334"/>
                </a:lnTo>
                <a:lnTo>
                  <a:pt x="1090" y="1346"/>
                </a:lnTo>
                <a:lnTo>
                  <a:pt x="1100" y="1356"/>
                </a:lnTo>
                <a:lnTo>
                  <a:pt x="1110" y="1367"/>
                </a:lnTo>
                <a:lnTo>
                  <a:pt x="1121" y="1360"/>
                </a:lnTo>
                <a:lnTo>
                  <a:pt x="1129" y="1351"/>
                </a:lnTo>
                <a:lnTo>
                  <a:pt x="1136" y="1340"/>
                </a:lnTo>
                <a:lnTo>
                  <a:pt x="1142" y="1328"/>
                </a:lnTo>
                <a:lnTo>
                  <a:pt x="1146" y="1314"/>
                </a:lnTo>
                <a:lnTo>
                  <a:pt x="1149" y="1300"/>
                </a:lnTo>
                <a:lnTo>
                  <a:pt x="1154" y="1286"/>
                </a:lnTo>
                <a:lnTo>
                  <a:pt x="1157" y="1272"/>
                </a:lnTo>
                <a:lnTo>
                  <a:pt x="1162" y="1231"/>
                </a:lnTo>
                <a:lnTo>
                  <a:pt x="1165" y="1190"/>
                </a:lnTo>
                <a:lnTo>
                  <a:pt x="1163" y="1151"/>
                </a:lnTo>
                <a:lnTo>
                  <a:pt x="1155" y="1112"/>
                </a:lnTo>
                <a:lnTo>
                  <a:pt x="1150" y="1080"/>
                </a:lnTo>
                <a:lnTo>
                  <a:pt x="1142" y="1048"/>
                </a:lnTo>
                <a:lnTo>
                  <a:pt x="1135" y="1015"/>
                </a:lnTo>
                <a:lnTo>
                  <a:pt x="1128" y="983"/>
                </a:lnTo>
                <a:lnTo>
                  <a:pt x="1138" y="971"/>
                </a:lnTo>
                <a:lnTo>
                  <a:pt x="1147" y="959"/>
                </a:lnTo>
                <a:lnTo>
                  <a:pt x="1157" y="947"/>
                </a:lnTo>
                <a:lnTo>
                  <a:pt x="1169" y="937"/>
                </a:lnTo>
                <a:lnTo>
                  <a:pt x="1180" y="927"/>
                </a:lnTo>
                <a:lnTo>
                  <a:pt x="1192" y="918"/>
                </a:lnTo>
                <a:lnTo>
                  <a:pt x="1206" y="908"/>
                </a:lnTo>
                <a:lnTo>
                  <a:pt x="1218" y="899"/>
                </a:lnTo>
                <a:lnTo>
                  <a:pt x="1218" y="892"/>
                </a:lnTo>
                <a:lnTo>
                  <a:pt x="1214" y="883"/>
                </a:lnTo>
                <a:lnTo>
                  <a:pt x="1207" y="871"/>
                </a:lnTo>
                <a:lnTo>
                  <a:pt x="1200" y="860"/>
                </a:lnTo>
                <a:lnTo>
                  <a:pt x="1191" y="848"/>
                </a:lnTo>
                <a:lnTo>
                  <a:pt x="1184" y="839"/>
                </a:lnTo>
                <a:lnTo>
                  <a:pt x="1179" y="832"/>
                </a:lnTo>
                <a:lnTo>
                  <a:pt x="1177" y="830"/>
                </a:lnTo>
                <a:lnTo>
                  <a:pt x="1192" y="821"/>
                </a:lnTo>
                <a:lnTo>
                  <a:pt x="1210" y="813"/>
                </a:lnTo>
                <a:lnTo>
                  <a:pt x="1230" y="806"/>
                </a:lnTo>
                <a:lnTo>
                  <a:pt x="1250" y="801"/>
                </a:lnTo>
                <a:lnTo>
                  <a:pt x="1270" y="797"/>
                </a:lnTo>
                <a:lnTo>
                  <a:pt x="1285" y="794"/>
                </a:lnTo>
                <a:lnTo>
                  <a:pt x="1297" y="792"/>
                </a:lnTo>
                <a:lnTo>
                  <a:pt x="1300" y="792"/>
                </a:lnTo>
                <a:lnTo>
                  <a:pt x="1291" y="779"/>
                </a:lnTo>
                <a:lnTo>
                  <a:pt x="1282" y="768"/>
                </a:lnTo>
                <a:lnTo>
                  <a:pt x="1271" y="756"/>
                </a:lnTo>
                <a:lnTo>
                  <a:pt x="1261" y="745"/>
                </a:lnTo>
                <a:lnTo>
                  <a:pt x="1250" y="734"/>
                </a:lnTo>
                <a:lnTo>
                  <a:pt x="1240" y="724"/>
                </a:lnTo>
                <a:lnTo>
                  <a:pt x="1229" y="714"/>
                </a:lnTo>
                <a:lnTo>
                  <a:pt x="1217" y="704"/>
                </a:lnTo>
                <a:lnTo>
                  <a:pt x="1206" y="695"/>
                </a:lnTo>
                <a:lnTo>
                  <a:pt x="1193" y="687"/>
                </a:lnTo>
                <a:lnTo>
                  <a:pt x="1180" y="678"/>
                </a:lnTo>
                <a:lnTo>
                  <a:pt x="1166" y="671"/>
                </a:lnTo>
                <a:lnTo>
                  <a:pt x="1154" y="664"/>
                </a:lnTo>
                <a:lnTo>
                  <a:pt x="1139" y="657"/>
                </a:lnTo>
                <a:lnTo>
                  <a:pt x="1125" y="652"/>
                </a:lnTo>
                <a:lnTo>
                  <a:pt x="1110" y="647"/>
                </a:lnTo>
                <a:lnTo>
                  <a:pt x="1090" y="639"/>
                </a:lnTo>
                <a:lnTo>
                  <a:pt x="1065" y="633"/>
                </a:lnTo>
                <a:lnTo>
                  <a:pt x="1038" y="627"/>
                </a:lnTo>
                <a:lnTo>
                  <a:pt x="1011" y="624"/>
                </a:lnTo>
                <a:lnTo>
                  <a:pt x="985" y="620"/>
                </a:lnTo>
                <a:lnTo>
                  <a:pt x="964" y="617"/>
                </a:lnTo>
                <a:lnTo>
                  <a:pt x="947" y="615"/>
                </a:lnTo>
                <a:lnTo>
                  <a:pt x="941" y="612"/>
                </a:lnTo>
                <a:lnTo>
                  <a:pt x="953" y="602"/>
                </a:lnTo>
                <a:lnTo>
                  <a:pt x="967" y="592"/>
                </a:lnTo>
                <a:lnTo>
                  <a:pt x="981" y="581"/>
                </a:lnTo>
                <a:lnTo>
                  <a:pt x="995" y="572"/>
                </a:lnTo>
                <a:lnTo>
                  <a:pt x="1008" y="562"/>
                </a:lnTo>
                <a:lnTo>
                  <a:pt x="1023" y="554"/>
                </a:lnTo>
                <a:lnTo>
                  <a:pt x="1037" y="544"/>
                </a:lnTo>
                <a:lnTo>
                  <a:pt x="1051" y="536"/>
                </a:lnTo>
                <a:lnTo>
                  <a:pt x="1045" y="523"/>
                </a:lnTo>
                <a:lnTo>
                  <a:pt x="1038" y="510"/>
                </a:lnTo>
                <a:lnTo>
                  <a:pt x="1030" y="496"/>
                </a:lnTo>
                <a:lnTo>
                  <a:pt x="1028" y="481"/>
                </a:lnTo>
                <a:lnTo>
                  <a:pt x="1036" y="459"/>
                </a:lnTo>
                <a:lnTo>
                  <a:pt x="1049" y="438"/>
                </a:lnTo>
                <a:lnTo>
                  <a:pt x="1063" y="421"/>
                </a:lnTo>
                <a:lnTo>
                  <a:pt x="1080" y="405"/>
                </a:lnTo>
                <a:lnTo>
                  <a:pt x="1098" y="391"/>
                </a:lnTo>
                <a:lnTo>
                  <a:pt x="1119" y="377"/>
                </a:lnTo>
                <a:lnTo>
                  <a:pt x="1141" y="366"/>
                </a:lnTo>
                <a:lnTo>
                  <a:pt x="1163" y="356"/>
                </a:lnTo>
                <a:lnTo>
                  <a:pt x="1169" y="356"/>
                </a:lnTo>
                <a:lnTo>
                  <a:pt x="1174" y="356"/>
                </a:lnTo>
                <a:lnTo>
                  <a:pt x="1181" y="354"/>
                </a:lnTo>
                <a:lnTo>
                  <a:pt x="1188" y="353"/>
                </a:lnTo>
                <a:lnTo>
                  <a:pt x="1194" y="352"/>
                </a:lnTo>
                <a:lnTo>
                  <a:pt x="1199" y="351"/>
                </a:lnTo>
                <a:lnTo>
                  <a:pt x="1202" y="350"/>
                </a:lnTo>
                <a:lnTo>
                  <a:pt x="1203" y="350"/>
                </a:lnTo>
                <a:lnTo>
                  <a:pt x="1194" y="333"/>
                </a:lnTo>
                <a:lnTo>
                  <a:pt x="1184" y="316"/>
                </a:lnTo>
                <a:lnTo>
                  <a:pt x="1172" y="303"/>
                </a:lnTo>
                <a:lnTo>
                  <a:pt x="1159" y="290"/>
                </a:lnTo>
                <a:lnTo>
                  <a:pt x="1144" y="278"/>
                </a:lnTo>
                <a:lnTo>
                  <a:pt x="1129" y="268"/>
                </a:lnTo>
                <a:lnTo>
                  <a:pt x="1112" y="260"/>
                </a:lnTo>
                <a:lnTo>
                  <a:pt x="1096" y="252"/>
                </a:lnTo>
                <a:lnTo>
                  <a:pt x="1078" y="245"/>
                </a:lnTo>
                <a:lnTo>
                  <a:pt x="1059" y="239"/>
                </a:lnTo>
                <a:lnTo>
                  <a:pt x="1041" y="235"/>
                </a:lnTo>
                <a:lnTo>
                  <a:pt x="1022" y="231"/>
                </a:lnTo>
                <a:lnTo>
                  <a:pt x="1003" y="228"/>
                </a:lnTo>
                <a:lnTo>
                  <a:pt x="983" y="225"/>
                </a:lnTo>
                <a:lnTo>
                  <a:pt x="965" y="224"/>
                </a:lnTo>
                <a:lnTo>
                  <a:pt x="946" y="223"/>
                </a:lnTo>
                <a:lnTo>
                  <a:pt x="951" y="206"/>
                </a:lnTo>
                <a:lnTo>
                  <a:pt x="957" y="183"/>
                </a:lnTo>
                <a:lnTo>
                  <a:pt x="960" y="161"/>
                </a:lnTo>
                <a:lnTo>
                  <a:pt x="959" y="148"/>
                </a:lnTo>
                <a:lnTo>
                  <a:pt x="943" y="152"/>
                </a:lnTo>
                <a:lnTo>
                  <a:pt x="928" y="154"/>
                </a:lnTo>
                <a:lnTo>
                  <a:pt x="912" y="157"/>
                </a:lnTo>
                <a:lnTo>
                  <a:pt x="897" y="160"/>
                </a:lnTo>
                <a:lnTo>
                  <a:pt x="881" y="163"/>
                </a:lnTo>
                <a:lnTo>
                  <a:pt x="864" y="167"/>
                </a:lnTo>
                <a:lnTo>
                  <a:pt x="849" y="172"/>
                </a:lnTo>
                <a:lnTo>
                  <a:pt x="833" y="178"/>
                </a:lnTo>
                <a:lnTo>
                  <a:pt x="822" y="186"/>
                </a:lnTo>
                <a:lnTo>
                  <a:pt x="810" y="192"/>
                </a:lnTo>
                <a:lnTo>
                  <a:pt x="798" y="198"/>
                </a:lnTo>
                <a:lnTo>
                  <a:pt x="785" y="204"/>
                </a:lnTo>
                <a:lnTo>
                  <a:pt x="772" y="209"/>
                </a:lnTo>
                <a:lnTo>
                  <a:pt x="760" y="215"/>
                </a:lnTo>
                <a:lnTo>
                  <a:pt x="748" y="223"/>
                </a:lnTo>
                <a:lnTo>
                  <a:pt x="737" y="232"/>
                </a:lnTo>
                <a:lnTo>
                  <a:pt x="725" y="219"/>
                </a:lnTo>
                <a:lnTo>
                  <a:pt x="707" y="197"/>
                </a:lnTo>
                <a:lnTo>
                  <a:pt x="686" y="168"/>
                </a:lnTo>
                <a:lnTo>
                  <a:pt x="664" y="138"/>
                </a:lnTo>
                <a:lnTo>
                  <a:pt x="642" y="108"/>
                </a:lnTo>
                <a:lnTo>
                  <a:pt x="625" y="83"/>
                </a:lnTo>
                <a:lnTo>
                  <a:pt x="612" y="65"/>
                </a:lnTo>
                <a:lnTo>
                  <a:pt x="608" y="58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2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5" tIns="22562" rIns="45125" bIns="22562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7C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958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701" r:id="rId4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71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18" indent="-266518" algn="l" defTabSz="7107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456" indent="-222098" algn="l" defTabSz="71071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393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46" indent="-177679" algn="l" defTabSz="71071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106" indent="-177679" algn="l" defTabSz="71071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461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819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176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535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57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715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07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42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784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14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49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856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1836" y="-325703"/>
            <a:ext cx="9875830" cy="7374414"/>
          </a:xfrm>
          <a:prstGeom prst="rect">
            <a:avLst/>
          </a:prstGeom>
        </p:spPr>
      </p:pic>
      <p:sp>
        <p:nvSpPr>
          <p:cNvPr id="6" name="5-конечная звезда 1"/>
          <p:cNvSpPr/>
          <p:nvPr/>
        </p:nvSpPr>
        <p:spPr>
          <a:xfrm>
            <a:off x="4983475" y="83897"/>
            <a:ext cx="5410766" cy="5299606"/>
          </a:xfrm>
          <a:custGeom>
            <a:avLst/>
            <a:gdLst>
              <a:gd name="connsiteX0" fmla="*/ 7 w 6768752"/>
              <a:gd name="connsiteY0" fmla="*/ 2585427 h 6768752"/>
              <a:gd name="connsiteX1" fmla="*/ 2297343 w 6768752"/>
              <a:gd name="connsiteY1" fmla="*/ 2168496 h 6768752"/>
              <a:gd name="connsiteX2" fmla="*/ 3384376 w 6768752"/>
              <a:gd name="connsiteY2" fmla="*/ 0 h 6768752"/>
              <a:gd name="connsiteX3" fmla="*/ 4471409 w 6768752"/>
              <a:gd name="connsiteY3" fmla="*/ 2168496 h 6768752"/>
              <a:gd name="connsiteX4" fmla="*/ 6768745 w 6768752"/>
              <a:gd name="connsiteY4" fmla="*/ 2585427 h 6768752"/>
              <a:gd name="connsiteX5" fmla="*/ 5143232 w 6768752"/>
              <a:gd name="connsiteY5" fmla="*/ 4342561 h 6768752"/>
              <a:gd name="connsiteX6" fmla="*/ 5476031 w 6768752"/>
              <a:gd name="connsiteY6" fmla="*/ 6768735 h 6768752"/>
              <a:gd name="connsiteX7" fmla="*/ 3384376 w 6768752"/>
              <a:gd name="connsiteY7" fmla="*/ 5686208 h 6768752"/>
              <a:gd name="connsiteX8" fmla="*/ 1292721 w 6768752"/>
              <a:gd name="connsiteY8" fmla="*/ 6768735 h 6768752"/>
              <a:gd name="connsiteX9" fmla="*/ 1625520 w 6768752"/>
              <a:gd name="connsiteY9" fmla="*/ 4342561 h 6768752"/>
              <a:gd name="connsiteX10" fmla="*/ 7 w 6768752"/>
              <a:gd name="connsiteY10" fmla="*/ 2585427 h 6768752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6768738 w 6860178"/>
              <a:gd name="connsiteY0" fmla="*/ 2585427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6860178"/>
              <a:gd name="connsiteY0" fmla="*/ 2934562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74863 w 8179467"/>
              <a:gd name="connsiteY0" fmla="*/ 2934723 h 6768896"/>
              <a:gd name="connsiteX1" fmla="*/ 5149103 w 8179467"/>
              <a:gd name="connsiteY1" fmla="*/ 4342722 h 6768896"/>
              <a:gd name="connsiteX2" fmla="*/ 5481902 w 8179467"/>
              <a:gd name="connsiteY2" fmla="*/ 6768896 h 6768896"/>
              <a:gd name="connsiteX3" fmla="*/ 3390247 w 8179467"/>
              <a:gd name="connsiteY3" fmla="*/ 5686369 h 6768896"/>
              <a:gd name="connsiteX4" fmla="*/ 1298592 w 8179467"/>
              <a:gd name="connsiteY4" fmla="*/ 6768896 h 6768896"/>
              <a:gd name="connsiteX5" fmla="*/ 1631391 w 8179467"/>
              <a:gd name="connsiteY5" fmla="*/ 4342722 h 6768896"/>
              <a:gd name="connsiteX6" fmla="*/ 5878 w 8179467"/>
              <a:gd name="connsiteY6" fmla="*/ 2585588 h 6768896"/>
              <a:gd name="connsiteX7" fmla="*/ 2303214 w 8179467"/>
              <a:gd name="connsiteY7" fmla="*/ 2168657 h 6768896"/>
              <a:gd name="connsiteX8" fmla="*/ 3390247 w 8179467"/>
              <a:gd name="connsiteY8" fmla="*/ 161 h 6768896"/>
              <a:gd name="connsiteX9" fmla="*/ 4011768 w 8179467"/>
              <a:gd name="connsiteY9" fmla="*/ 2052279 h 6768896"/>
              <a:gd name="connsiteX10" fmla="*/ 8179467 w 8179467"/>
              <a:gd name="connsiteY10" fmla="*/ 2028635 h 6768896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68985 w 7575073"/>
              <a:gd name="connsiteY0" fmla="*/ 2934562 h 7419449"/>
              <a:gd name="connsiteX1" fmla="*/ 5143225 w 7575073"/>
              <a:gd name="connsiteY1" fmla="*/ 4342561 h 7419449"/>
              <a:gd name="connsiteX2" fmla="*/ 5476024 w 7575073"/>
              <a:gd name="connsiteY2" fmla="*/ 6768735 h 7419449"/>
              <a:gd name="connsiteX3" fmla="*/ 3384369 w 7575073"/>
              <a:gd name="connsiteY3" fmla="*/ 5686208 h 7419449"/>
              <a:gd name="connsiteX4" fmla="*/ 926954 w 7575073"/>
              <a:gd name="connsiteY4" fmla="*/ 7400502 h 7419449"/>
              <a:gd name="connsiteX5" fmla="*/ 1625513 w 7575073"/>
              <a:gd name="connsiteY5" fmla="*/ 4342561 h 7419449"/>
              <a:gd name="connsiteX6" fmla="*/ 0 w 7575073"/>
              <a:gd name="connsiteY6" fmla="*/ 2585427 h 7419449"/>
              <a:gd name="connsiteX7" fmla="*/ 2297336 w 7575073"/>
              <a:gd name="connsiteY7" fmla="*/ 2168496 h 7419449"/>
              <a:gd name="connsiteX8" fmla="*/ 3384369 w 7575073"/>
              <a:gd name="connsiteY8" fmla="*/ 0 h 7419449"/>
              <a:gd name="connsiteX9" fmla="*/ 4005890 w 7575073"/>
              <a:gd name="connsiteY9" fmla="*/ 2052118 h 7419449"/>
              <a:gd name="connsiteX10" fmla="*/ 7575073 w 7575073"/>
              <a:gd name="connsiteY10" fmla="*/ 1646088 h 7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5073" h="7419449">
                <a:moveTo>
                  <a:pt x="6668985" y="2934562"/>
                </a:moveTo>
                <a:cubicBezTo>
                  <a:pt x="5279249" y="3337393"/>
                  <a:pt x="5032292" y="3533836"/>
                  <a:pt x="5143225" y="4342561"/>
                </a:cubicBezTo>
                <a:lnTo>
                  <a:pt x="5476024" y="6768735"/>
                </a:lnTo>
                <a:cubicBezTo>
                  <a:pt x="5182881" y="6992676"/>
                  <a:pt x="4142547" y="5580914"/>
                  <a:pt x="3384369" y="5686208"/>
                </a:cubicBezTo>
                <a:cubicBezTo>
                  <a:pt x="2626191" y="5791502"/>
                  <a:pt x="1220097" y="7624443"/>
                  <a:pt x="926954" y="7400502"/>
                </a:cubicBezTo>
                <a:cubicBezTo>
                  <a:pt x="1159807" y="6381188"/>
                  <a:pt x="1625416" y="5378500"/>
                  <a:pt x="1625513" y="4342561"/>
                </a:cubicBezTo>
                <a:cubicBezTo>
                  <a:pt x="1410061" y="3645343"/>
                  <a:pt x="702677" y="2981022"/>
                  <a:pt x="0" y="2585427"/>
                </a:cubicBezTo>
                <a:cubicBezTo>
                  <a:pt x="743738" y="2705221"/>
                  <a:pt x="1733275" y="2599400"/>
                  <a:pt x="2297336" y="2168496"/>
                </a:cubicBezTo>
                <a:cubicBezTo>
                  <a:pt x="2861397" y="1737592"/>
                  <a:pt x="3232613" y="601287"/>
                  <a:pt x="3384369" y="0"/>
                </a:cubicBezTo>
                <a:cubicBezTo>
                  <a:pt x="3469623" y="612371"/>
                  <a:pt x="3307439" y="1777770"/>
                  <a:pt x="4005890" y="2052118"/>
                </a:cubicBezTo>
                <a:cubicBezTo>
                  <a:pt x="4704341" y="2326466"/>
                  <a:pt x="7111324" y="2224777"/>
                  <a:pt x="7575073" y="1646088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40216" t="-705357" r="-322404" b="27328"/>
          <a:stretch/>
        </p:blipFill>
        <p:spPr>
          <a:xfrm rot="5400000">
            <a:off x="-12097688" y="1331629"/>
            <a:ext cx="14125815" cy="419475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0" tIns="22559" rIns="45120" bIns="22559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C000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985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700" r:id="rId4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63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86" indent="-266486" algn="l" defTabSz="71063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86" indent="-222071" algn="l" defTabSz="71063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8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596" indent="-177658" algn="l" defTabSz="71063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14" indent="-177658" algn="l" defTabSz="71063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22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542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85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173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63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943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259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57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88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20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5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39" y="-582874"/>
            <a:ext cx="9374889" cy="769050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913555" y="-535257"/>
            <a:ext cx="3004591" cy="5233433"/>
            <a:chOff x="8444625" y="4157054"/>
            <a:chExt cx="3015284" cy="5252058"/>
          </a:xfrm>
        </p:grpSpPr>
        <p:sp>
          <p:nvSpPr>
            <p:cNvPr id="6" name="Прямоугольник 2253"/>
            <p:cNvSpPr/>
            <p:nvPr/>
          </p:nvSpPr>
          <p:spPr>
            <a:xfrm>
              <a:off x="8444626" y="4162523"/>
              <a:ext cx="3015283" cy="5246589"/>
            </a:xfrm>
            <a:custGeom>
              <a:avLst/>
              <a:gdLst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1457934 w 3490319"/>
                <a:gd name="connsiteY12" fmla="*/ 3465110 h 6073153"/>
                <a:gd name="connsiteX13" fmla="*/ 559784 w 3490319"/>
                <a:gd name="connsiteY13" fmla="*/ 3023379 h 6073153"/>
                <a:gd name="connsiteX14" fmla="*/ 1745160 w 3490319"/>
                <a:gd name="connsiteY14" fmla="*/ 0 h 6073153"/>
                <a:gd name="connsiteX15" fmla="*/ 3490319 w 3490319"/>
                <a:gd name="connsiteY15" fmla="*/ 1745159 h 6073153"/>
                <a:gd name="connsiteX16" fmla="*/ 3241406 w 3490319"/>
                <a:gd name="connsiteY16" fmla="*/ 2642420 h 6073153"/>
                <a:gd name="connsiteX17" fmla="*/ 2771054 w 3490319"/>
                <a:gd name="connsiteY17" fmla="*/ 4397801 h 6073153"/>
                <a:gd name="connsiteX18" fmla="*/ 3071481 w 3490319"/>
                <a:gd name="connsiteY18" fmla="*/ 4397801 h 6073153"/>
                <a:gd name="connsiteX19" fmla="*/ 2540952 w 3490319"/>
                <a:gd name="connsiteY19" fmla="*/ 6073153 h 6073153"/>
                <a:gd name="connsiteX20" fmla="*/ 949367 w 3490319"/>
                <a:gd name="connsiteY20" fmla="*/ 6073153 h 6073153"/>
                <a:gd name="connsiteX21" fmla="*/ 418838 w 3490319"/>
                <a:gd name="connsiteY21" fmla="*/ 4397801 h 6073153"/>
                <a:gd name="connsiteX22" fmla="*/ 711253 w 3490319"/>
                <a:gd name="connsiteY22" fmla="*/ 4397801 h 6073153"/>
                <a:gd name="connsiteX23" fmla="*/ 233426 w 3490319"/>
                <a:gd name="connsiteY23" fmla="*/ 2614527 h 6073153"/>
                <a:gd name="connsiteX24" fmla="*/ 0 w 3490319"/>
                <a:gd name="connsiteY24" fmla="*/ 1745159 h 6073153"/>
                <a:gd name="connsiteX25" fmla="*/ 1745160 w 3490319"/>
                <a:gd name="connsiteY25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559784 w 3490319"/>
                <a:gd name="connsiteY12" fmla="*/ 3023379 h 6073153"/>
                <a:gd name="connsiteX13" fmla="*/ 1745160 w 3490319"/>
                <a:gd name="connsiteY13" fmla="*/ 0 h 6073153"/>
                <a:gd name="connsiteX14" fmla="*/ 3490319 w 3490319"/>
                <a:gd name="connsiteY14" fmla="*/ 1745159 h 6073153"/>
                <a:gd name="connsiteX15" fmla="*/ 3241406 w 3490319"/>
                <a:gd name="connsiteY15" fmla="*/ 2642420 h 6073153"/>
                <a:gd name="connsiteX16" fmla="*/ 2771054 w 3490319"/>
                <a:gd name="connsiteY16" fmla="*/ 4397801 h 6073153"/>
                <a:gd name="connsiteX17" fmla="*/ 3071481 w 3490319"/>
                <a:gd name="connsiteY17" fmla="*/ 4397801 h 6073153"/>
                <a:gd name="connsiteX18" fmla="*/ 2540952 w 3490319"/>
                <a:gd name="connsiteY18" fmla="*/ 6073153 h 6073153"/>
                <a:gd name="connsiteX19" fmla="*/ 949367 w 3490319"/>
                <a:gd name="connsiteY19" fmla="*/ 6073153 h 6073153"/>
                <a:gd name="connsiteX20" fmla="*/ 418838 w 3490319"/>
                <a:gd name="connsiteY20" fmla="*/ 4397801 h 6073153"/>
                <a:gd name="connsiteX21" fmla="*/ 711253 w 3490319"/>
                <a:gd name="connsiteY21" fmla="*/ 4397801 h 6073153"/>
                <a:gd name="connsiteX22" fmla="*/ 233426 w 3490319"/>
                <a:gd name="connsiteY22" fmla="*/ 2614527 h 6073153"/>
                <a:gd name="connsiteX23" fmla="*/ 0 w 3490319"/>
                <a:gd name="connsiteY23" fmla="*/ 1745159 h 6073153"/>
                <a:gd name="connsiteX24" fmla="*/ 1745160 w 3490319"/>
                <a:gd name="connsiteY24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559784 w 3490319"/>
                <a:gd name="connsiteY11" fmla="*/ 3023379 h 6073153"/>
                <a:gd name="connsiteX12" fmla="*/ 1745160 w 3490319"/>
                <a:gd name="connsiteY12" fmla="*/ 0 h 6073153"/>
                <a:gd name="connsiteX13" fmla="*/ 3490319 w 3490319"/>
                <a:gd name="connsiteY13" fmla="*/ 1745159 h 6073153"/>
                <a:gd name="connsiteX14" fmla="*/ 3241406 w 3490319"/>
                <a:gd name="connsiteY14" fmla="*/ 2642420 h 6073153"/>
                <a:gd name="connsiteX15" fmla="*/ 2771054 w 3490319"/>
                <a:gd name="connsiteY15" fmla="*/ 4397801 h 6073153"/>
                <a:gd name="connsiteX16" fmla="*/ 3071481 w 3490319"/>
                <a:gd name="connsiteY16" fmla="*/ 4397801 h 6073153"/>
                <a:gd name="connsiteX17" fmla="*/ 2540952 w 3490319"/>
                <a:gd name="connsiteY17" fmla="*/ 6073153 h 6073153"/>
                <a:gd name="connsiteX18" fmla="*/ 949367 w 3490319"/>
                <a:gd name="connsiteY18" fmla="*/ 6073153 h 6073153"/>
                <a:gd name="connsiteX19" fmla="*/ 418838 w 3490319"/>
                <a:gd name="connsiteY19" fmla="*/ 4397801 h 6073153"/>
                <a:gd name="connsiteX20" fmla="*/ 711253 w 3490319"/>
                <a:gd name="connsiteY20" fmla="*/ 4397801 h 6073153"/>
                <a:gd name="connsiteX21" fmla="*/ 233426 w 3490319"/>
                <a:gd name="connsiteY21" fmla="*/ 2614527 h 6073153"/>
                <a:gd name="connsiteX22" fmla="*/ 0 w 3490319"/>
                <a:gd name="connsiteY22" fmla="*/ 1745159 h 6073153"/>
                <a:gd name="connsiteX23" fmla="*/ 1745160 w 3490319"/>
                <a:gd name="connsiteY23" fmla="*/ 0 h 6073153"/>
                <a:gd name="connsiteX0" fmla="*/ 1745160 w 3490319"/>
                <a:gd name="connsiteY0" fmla="*/ 3490318 h 6073153"/>
                <a:gd name="connsiteX1" fmla="*/ 1745160 w 3490319"/>
                <a:gd name="connsiteY1" fmla="*/ 4397801 h 6073153"/>
                <a:gd name="connsiteX2" fmla="*/ 1745160 w 3490319"/>
                <a:gd name="connsiteY2" fmla="*/ 3490318 h 6073153"/>
                <a:gd name="connsiteX3" fmla="*/ 2919526 w 3490319"/>
                <a:gd name="connsiteY3" fmla="*/ 3034559 h 6073153"/>
                <a:gd name="connsiteX4" fmla="*/ 1954579 w 3490319"/>
                <a:gd name="connsiteY4" fmla="*/ 3476578 h 6073153"/>
                <a:gd name="connsiteX5" fmla="*/ 1954579 w 3490319"/>
                <a:gd name="connsiteY5" fmla="*/ 4397801 h 6073153"/>
                <a:gd name="connsiteX6" fmla="*/ 2554247 w 3490319"/>
                <a:gd name="connsiteY6" fmla="*/ 4397801 h 6073153"/>
                <a:gd name="connsiteX7" fmla="*/ 2919526 w 3490319"/>
                <a:gd name="connsiteY7" fmla="*/ 3034559 h 6073153"/>
                <a:gd name="connsiteX8" fmla="*/ 559784 w 3490319"/>
                <a:gd name="connsiteY8" fmla="*/ 3023379 h 6073153"/>
                <a:gd name="connsiteX9" fmla="*/ 928060 w 3490319"/>
                <a:gd name="connsiteY9" fmla="*/ 4397801 h 6073153"/>
                <a:gd name="connsiteX10" fmla="*/ 559784 w 3490319"/>
                <a:gd name="connsiteY10" fmla="*/ 3023379 h 6073153"/>
                <a:gd name="connsiteX11" fmla="*/ 1745160 w 3490319"/>
                <a:gd name="connsiteY11" fmla="*/ 0 h 6073153"/>
                <a:gd name="connsiteX12" fmla="*/ 3490319 w 3490319"/>
                <a:gd name="connsiteY12" fmla="*/ 1745159 h 6073153"/>
                <a:gd name="connsiteX13" fmla="*/ 3241406 w 3490319"/>
                <a:gd name="connsiteY13" fmla="*/ 2642420 h 6073153"/>
                <a:gd name="connsiteX14" fmla="*/ 2771054 w 3490319"/>
                <a:gd name="connsiteY14" fmla="*/ 4397801 h 6073153"/>
                <a:gd name="connsiteX15" fmla="*/ 3071481 w 3490319"/>
                <a:gd name="connsiteY15" fmla="*/ 4397801 h 6073153"/>
                <a:gd name="connsiteX16" fmla="*/ 2540952 w 3490319"/>
                <a:gd name="connsiteY16" fmla="*/ 6073153 h 6073153"/>
                <a:gd name="connsiteX17" fmla="*/ 949367 w 3490319"/>
                <a:gd name="connsiteY17" fmla="*/ 6073153 h 6073153"/>
                <a:gd name="connsiteX18" fmla="*/ 418838 w 3490319"/>
                <a:gd name="connsiteY18" fmla="*/ 4397801 h 6073153"/>
                <a:gd name="connsiteX19" fmla="*/ 711253 w 3490319"/>
                <a:gd name="connsiteY19" fmla="*/ 4397801 h 6073153"/>
                <a:gd name="connsiteX20" fmla="*/ 233426 w 3490319"/>
                <a:gd name="connsiteY20" fmla="*/ 2614527 h 6073153"/>
                <a:gd name="connsiteX21" fmla="*/ 0 w 3490319"/>
                <a:gd name="connsiteY21" fmla="*/ 1745159 h 6073153"/>
                <a:gd name="connsiteX22" fmla="*/ 1745160 w 3490319"/>
                <a:gd name="connsiteY22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559784 w 3490319"/>
                <a:gd name="connsiteY5" fmla="*/ 3023379 h 6073153"/>
                <a:gd name="connsiteX6" fmla="*/ 928060 w 3490319"/>
                <a:gd name="connsiteY6" fmla="*/ 4397801 h 6073153"/>
                <a:gd name="connsiteX7" fmla="*/ 559784 w 3490319"/>
                <a:gd name="connsiteY7" fmla="*/ 3023379 h 6073153"/>
                <a:gd name="connsiteX8" fmla="*/ 1745160 w 3490319"/>
                <a:gd name="connsiteY8" fmla="*/ 0 h 6073153"/>
                <a:gd name="connsiteX9" fmla="*/ 3490319 w 3490319"/>
                <a:gd name="connsiteY9" fmla="*/ 1745159 h 6073153"/>
                <a:gd name="connsiteX10" fmla="*/ 3241406 w 3490319"/>
                <a:gd name="connsiteY10" fmla="*/ 2642420 h 6073153"/>
                <a:gd name="connsiteX11" fmla="*/ 2771054 w 3490319"/>
                <a:gd name="connsiteY11" fmla="*/ 4397801 h 6073153"/>
                <a:gd name="connsiteX12" fmla="*/ 3071481 w 3490319"/>
                <a:gd name="connsiteY12" fmla="*/ 4397801 h 6073153"/>
                <a:gd name="connsiteX13" fmla="*/ 2540952 w 3490319"/>
                <a:gd name="connsiteY13" fmla="*/ 6073153 h 6073153"/>
                <a:gd name="connsiteX14" fmla="*/ 949367 w 3490319"/>
                <a:gd name="connsiteY14" fmla="*/ 6073153 h 6073153"/>
                <a:gd name="connsiteX15" fmla="*/ 418838 w 3490319"/>
                <a:gd name="connsiteY15" fmla="*/ 4397801 h 6073153"/>
                <a:gd name="connsiteX16" fmla="*/ 711253 w 3490319"/>
                <a:gd name="connsiteY16" fmla="*/ 4397801 h 6073153"/>
                <a:gd name="connsiteX17" fmla="*/ 233426 w 3490319"/>
                <a:gd name="connsiteY17" fmla="*/ 2614527 h 6073153"/>
                <a:gd name="connsiteX18" fmla="*/ 0 w 3490319"/>
                <a:gd name="connsiteY18" fmla="*/ 1745159 h 6073153"/>
                <a:gd name="connsiteX19" fmla="*/ 1745160 w 3490319"/>
                <a:gd name="connsiteY19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1745160 w 3490319"/>
                <a:gd name="connsiteY5" fmla="*/ 0 h 6073153"/>
                <a:gd name="connsiteX6" fmla="*/ 3490319 w 3490319"/>
                <a:gd name="connsiteY6" fmla="*/ 1745159 h 6073153"/>
                <a:gd name="connsiteX7" fmla="*/ 3241406 w 3490319"/>
                <a:gd name="connsiteY7" fmla="*/ 2642420 h 6073153"/>
                <a:gd name="connsiteX8" fmla="*/ 2771054 w 3490319"/>
                <a:gd name="connsiteY8" fmla="*/ 4397801 h 6073153"/>
                <a:gd name="connsiteX9" fmla="*/ 3071481 w 3490319"/>
                <a:gd name="connsiteY9" fmla="*/ 4397801 h 6073153"/>
                <a:gd name="connsiteX10" fmla="*/ 2540952 w 3490319"/>
                <a:gd name="connsiteY10" fmla="*/ 6073153 h 6073153"/>
                <a:gd name="connsiteX11" fmla="*/ 949367 w 3490319"/>
                <a:gd name="connsiteY11" fmla="*/ 6073153 h 6073153"/>
                <a:gd name="connsiteX12" fmla="*/ 418838 w 3490319"/>
                <a:gd name="connsiteY12" fmla="*/ 4397801 h 6073153"/>
                <a:gd name="connsiteX13" fmla="*/ 711253 w 3490319"/>
                <a:gd name="connsiteY13" fmla="*/ 4397801 h 6073153"/>
                <a:gd name="connsiteX14" fmla="*/ 233426 w 3490319"/>
                <a:gd name="connsiteY14" fmla="*/ 2614527 h 6073153"/>
                <a:gd name="connsiteX15" fmla="*/ 0 w 3490319"/>
                <a:gd name="connsiteY15" fmla="*/ 1745159 h 6073153"/>
                <a:gd name="connsiteX16" fmla="*/ 1745160 w 3490319"/>
                <a:gd name="connsiteY16" fmla="*/ 0 h 607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0319" h="6073153">
                  <a:moveTo>
                    <a:pt x="2919526" y="3034559"/>
                  </a:moveTo>
                  <a:cubicBezTo>
                    <a:pt x="2658626" y="3273339"/>
                    <a:pt x="2324378" y="3432878"/>
                    <a:pt x="1954579" y="3476578"/>
                  </a:cubicBezTo>
                  <a:lnTo>
                    <a:pt x="1954579" y="4397801"/>
                  </a:lnTo>
                  <a:lnTo>
                    <a:pt x="2554247" y="4397801"/>
                  </a:lnTo>
                  <a:lnTo>
                    <a:pt x="2919526" y="3034559"/>
                  </a:lnTo>
                  <a:close/>
                  <a:moveTo>
                    <a:pt x="1745160" y="0"/>
                  </a:moveTo>
                  <a:cubicBezTo>
                    <a:pt x="2708984" y="0"/>
                    <a:pt x="3490319" y="781334"/>
                    <a:pt x="3490319" y="1745159"/>
                  </a:cubicBezTo>
                  <a:cubicBezTo>
                    <a:pt x="3490319" y="2073453"/>
                    <a:pt x="3399669" y="2380573"/>
                    <a:pt x="3241406" y="2642420"/>
                  </a:cubicBezTo>
                  <a:lnTo>
                    <a:pt x="2771054" y="4397801"/>
                  </a:lnTo>
                  <a:lnTo>
                    <a:pt x="3071481" y="4397801"/>
                  </a:lnTo>
                  <a:lnTo>
                    <a:pt x="2540952" y="6073153"/>
                  </a:lnTo>
                  <a:lnTo>
                    <a:pt x="949367" y="6073153"/>
                  </a:lnTo>
                  <a:lnTo>
                    <a:pt x="418838" y="4397801"/>
                  </a:lnTo>
                  <a:lnTo>
                    <a:pt x="711253" y="4397801"/>
                  </a:lnTo>
                  <a:lnTo>
                    <a:pt x="233426" y="2614527"/>
                  </a:lnTo>
                  <a:cubicBezTo>
                    <a:pt x="84449" y="2359169"/>
                    <a:pt x="0" y="2062026"/>
                    <a:pt x="0" y="1745159"/>
                  </a:cubicBezTo>
                  <a:cubicBezTo>
                    <a:pt x="0" y="781334"/>
                    <a:pt x="781334" y="0"/>
                    <a:pt x="1745160" y="0"/>
                  </a:cubicBezTo>
                  <a:close/>
                </a:path>
              </a:pathLst>
            </a:cu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8444625" y="4157054"/>
              <a:ext cx="3015284" cy="3015284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2834537" y="-1896496"/>
            <a:ext cx="14813074" cy="12937771"/>
          </a:xfrm>
          <a:prstGeom prst="ellipse">
            <a:avLst/>
          </a:prstGeom>
          <a:gradFill flip="none" rotWithShape="1">
            <a:gsLst>
              <a:gs pos="0">
                <a:srgbClr val="00AC42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15" tIns="22557" rIns="45115" bIns="2255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FFFF">
                  <a:alpha val="8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42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99" r:id="rId4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54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54" indent="-266454" algn="l" defTabSz="71054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16" indent="-222044" algn="l" defTabSz="71054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179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46" indent="-177637" algn="l" defTabSz="71054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722" indent="-177637" algn="l" defTabSz="71054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991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265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536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810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27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54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81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08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358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62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90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174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419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951" r:id="rId2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xStyles>
    <p:titleStyle>
      <a:lvl1pPr algn="ctr" defTabSz="6525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721" indent="-244721" algn="l" defTabSz="6525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30232" indent="-203933" algn="l" defTabSz="6525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5743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041" indent="-163146" algn="l" defTabSz="6525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8338" indent="-163146" algn="l" defTabSz="6525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4637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0930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228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3526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298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594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89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18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1485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778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07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377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755575" y="1556792"/>
            <a:ext cx="844115" cy="3580856"/>
            <a:chOff x="1003648" y="1916832"/>
            <a:chExt cx="287464" cy="2664296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1003648" y="1916832"/>
              <a:ext cx="0" cy="2664296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1003648" y="1916832"/>
              <a:ext cx="28746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" name="Прямая соединительная линия 10"/>
          <p:cNvCxnSpPr/>
          <p:nvPr/>
        </p:nvCxnSpPr>
        <p:spPr>
          <a:xfrm flipH="1">
            <a:off x="755575" y="5137648"/>
            <a:ext cx="936105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31640" y="1556792"/>
            <a:ext cx="25202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</a:t>
            </a:r>
            <a:endParaRPr lang="ru-RU" sz="200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582108" y="1585846"/>
            <a:ext cx="0" cy="357653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2" name="Группа 31"/>
          <p:cNvGrpSpPr/>
          <p:nvPr/>
        </p:nvGrpSpPr>
        <p:grpSpPr>
          <a:xfrm>
            <a:off x="2790020" y="1571109"/>
            <a:ext cx="792088" cy="3580855"/>
            <a:chOff x="3275856" y="980729"/>
            <a:chExt cx="792088" cy="3580855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3275856" y="980729"/>
              <a:ext cx="792088" cy="4318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3275856" y="4559424"/>
              <a:ext cx="792088" cy="216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Прямоугольник 37"/>
          <p:cNvSpPr/>
          <p:nvPr/>
        </p:nvSpPr>
        <p:spPr>
          <a:xfrm>
            <a:off x="4067944" y="587296"/>
            <a:ext cx="6066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Анечка упала на пол,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b="0" i="0" dirty="0" smtClean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Кот ладошку расцарапал,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b="0" i="0" dirty="0" smtClean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И не ладится игра,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b="0" i="0" dirty="0" smtClean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Аня громко плачет: А-А-А!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194" name="Picture 2" descr="Трансформе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2226" y="270892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23528" y="0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</a:t>
            </a:r>
            <a:r>
              <a:rPr lang="ru-RU" sz="36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Звук      и буква </a:t>
            </a:r>
            <a:r>
              <a:rPr lang="ru-RU" sz="36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</a:t>
            </a:r>
            <a:r>
              <a:rPr lang="ru-RU" sz="36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617440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салонная музы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859468"/>
            <a:ext cx="3024336" cy="472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980727"/>
            <a:ext cx="33843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0" dirty="0" smtClean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А</a:t>
            </a:r>
            <a:endParaRPr lang="ru-RU" sz="30000" dirty="0">
              <a:solidFill>
                <a:srgbClr val="FF0000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084168" y="4450142"/>
            <a:ext cx="280831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3276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114183" y="260648"/>
            <a:ext cx="4608512" cy="46085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979712" y="5085184"/>
            <a:ext cx="51945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ГЛАСНЫЙ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xmlns="" val="401217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9228864"/>
              </p:ext>
            </p:extLst>
          </p:nvPr>
        </p:nvGraphicFramePr>
        <p:xfrm>
          <a:off x="1331640" y="612800"/>
          <a:ext cx="6720408" cy="18879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136"/>
                <a:gridCol w="2240136"/>
                <a:gridCol w="2240136"/>
              </a:tblGrid>
              <a:tr h="18879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1691680" y="980728"/>
            <a:ext cx="1224136" cy="11521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АИСТ - Мобильные игры: скачай и развлекайс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622" y="2780928"/>
            <a:ext cx="2700300" cy="375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lip Art Har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56896"/>
            <a:ext cx="2448272" cy="360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ФЛУДИЛЬНЯ(кто кому сунул и зачем) - Страница 867 - GoHa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1723" y="2950281"/>
            <a:ext cx="2663473" cy="341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0678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6376387"/>
              </p:ext>
            </p:extLst>
          </p:nvPr>
        </p:nvGraphicFramePr>
        <p:xfrm>
          <a:off x="1331640" y="612800"/>
          <a:ext cx="6720408" cy="18879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136"/>
                <a:gridCol w="2240136"/>
                <a:gridCol w="2240136"/>
              </a:tblGrid>
              <a:tr h="18879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4014591" y="965030"/>
            <a:ext cx="1224136" cy="12241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Событ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159" y="3474329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ardi Gras Mask New Masquerade Burnt Red nagoyaschool.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74330"/>
            <a:ext cx="2448271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лапа кошки Wallpapers vol145 0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2294" y="3559503"/>
            <a:ext cx="2913622" cy="227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09668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3085990"/>
              </p:ext>
            </p:extLst>
          </p:nvPr>
        </p:nvGraphicFramePr>
        <p:xfrm>
          <a:off x="1331640" y="612800"/>
          <a:ext cx="6720408" cy="18879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136"/>
                <a:gridCol w="2240136"/>
                <a:gridCol w="2240136"/>
              </a:tblGrid>
              <a:tr h="18879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6372200" y="908720"/>
            <a:ext cx="1215933" cy="12531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16 секретов твоего тела (16 фот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4706"/>
            <a:ext cx="2736304" cy="194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ree Winter Sunset Alaska Wallpaper - Download The Free Winter Sunset Alaska Wallpaper - Download Free Screensavers, Free Wall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8802" y="3726487"/>
            <a:ext cx="3071038" cy="230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Если РАСКРАСКИ.не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89631"/>
            <a:ext cx="2136748" cy="201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667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m-centr.ru/wp-content/uploads/2012/03/%D0%91%D1%83%D0%BA%D0%B2%D0%B0_%D0%9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4762500" cy="4762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4653136"/>
            <a:ext cx="6552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Букву «А» узнать легко –Ноги ставит широко</a:t>
            </a:r>
            <a:endParaRPr lang="ru-RU"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theme/theme1.xml><?xml version="1.0" encoding="utf-8"?>
<a:theme xmlns:a="http://schemas.openxmlformats.org/drawingml/2006/main" name="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ес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се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а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Лет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TM02510796[[fn=Цветной календарь на 2011 год (6 стр.)]]</Template>
  <TotalTime>129</TotalTime>
  <Words>24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Новый год</vt:lpstr>
      <vt:lpstr>весна</vt:lpstr>
      <vt:lpstr>1_Новый год</vt:lpstr>
      <vt:lpstr>Осень</vt:lpstr>
      <vt:lpstr>Май</vt:lpstr>
      <vt:lpstr>Лето</vt:lpstr>
      <vt:lpstr>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и буква «А»</dc:title>
  <dc:creator>user</dc:creator>
  <cp:lastModifiedBy>1</cp:lastModifiedBy>
  <cp:revision>16</cp:revision>
  <dcterms:created xsi:type="dcterms:W3CDTF">2015-03-21T17:47:50Z</dcterms:created>
  <dcterms:modified xsi:type="dcterms:W3CDTF">2015-03-23T19:12:49Z</dcterms:modified>
</cp:coreProperties>
</file>