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1DB6-49F9-485D-847E-C7142DC1BFB4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3942-BAE8-4F25-A776-79C7C6038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1DB6-49F9-485D-847E-C7142DC1BFB4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3942-BAE8-4F25-A776-79C7C6038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1DB6-49F9-485D-847E-C7142DC1BFB4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3942-BAE8-4F25-A776-79C7C6038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1DB6-49F9-485D-847E-C7142DC1BFB4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3942-BAE8-4F25-A776-79C7C6038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1DB6-49F9-485D-847E-C7142DC1BFB4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3942-BAE8-4F25-A776-79C7C6038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1DB6-49F9-485D-847E-C7142DC1BFB4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3942-BAE8-4F25-A776-79C7C6038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1DB6-49F9-485D-847E-C7142DC1BFB4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3942-BAE8-4F25-A776-79C7C6038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1DB6-49F9-485D-847E-C7142DC1BFB4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3942-BAE8-4F25-A776-79C7C6038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1DB6-49F9-485D-847E-C7142DC1BFB4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3942-BAE8-4F25-A776-79C7C6038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1DB6-49F9-485D-847E-C7142DC1BFB4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3942-BAE8-4F25-A776-79C7C6038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1DB6-49F9-485D-847E-C7142DC1BFB4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F643942-BAE8-4F25-A776-79C7C60381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6C1DB6-49F9-485D-847E-C7142DC1BFB4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643942-BAE8-4F25-A776-79C7C603819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Поделки из макаронных изделий</a:t>
            </a:r>
            <a:endParaRPr lang="ru-RU" dirty="0"/>
          </a:p>
        </p:txBody>
      </p:sp>
      <p:pic>
        <p:nvPicPr>
          <p:cNvPr id="5" name="Содержимое 4" descr="DSC00045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 rot="16200000">
            <a:off x="457200" y="2623344"/>
            <a:ext cx="4038600" cy="30289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Содержимое 5" descr="DSC00046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2143116"/>
            <a:ext cx="4038600" cy="40719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Картины из бумаги</a:t>
            </a:r>
            <a:endParaRPr lang="ru-RU" dirty="0"/>
          </a:p>
        </p:txBody>
      </p:sp>
      <p:pic>
        <p:nvPicPr>
          <p:cNvPr id="5" name="Содержимое 4" descr="DSC00078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 rot="16200000">
            <a:off x="457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Содержимое 5" descr="DSC00081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Картины из бумаги</a:t>
            </a:r>
            <a:endParaRPr lang="ru-RU" dirty="0"/>
          </a:p>
        </p:txBody>
      </p:sp>
      <p:pic>
        <p:nvPicPr>
          <p:cNvPr id="5" name="Содержимое 4" descr="DSC00082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 rot="16200000">
            <a:off x="457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Содержимое 5" descr="DSC00083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 rot="16200000">
            <a:off x="4648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Поделки из макаронных изделий</a:t>
            </a:r>
            <a:endParaRPr lang="ru-RU" dirty="0"/>
          </a:p>
        </p:txBody>
      </p:sp>
      <p:pic>
        <p:nvPicPr>
          <p:cNvPr id="5" name="Содержимое 4" descr="DSC00047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 rot="16200000">
            <a:off x="457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Содержимое 5" descr="DSC00048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2143116"/>
            <a:ext cx="4038600" cy="407196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Поделки из макаронных изделий</a:t>
            </a:r>
            <a:endParaRPr lang="ru-RU" dirty="0"/>
          </a:p>
        </p:txBody>
      </p:sp>
      <p:pic>
        <p:nvPicPr>
          <p:cNvPr id="5" name="Содержимое 4" descr="DSC00049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Содержимое 5" descr="DSC00050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Поделки из макаронных изделий</a:t>
            </a:r>
            <a:endParaRPr lang="ru-RU" dirty="0"/>
          </a:p>
        </p:txBody>
      </p:sp>
      <p:pic>
        <p:nvPicPr>
          <p:cNvPr id="7" name="Содержимое 6" descr="DSC00051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978151" y="1935163"/>
            <a:ext cx="5333721" cy="427991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Поделки из подручных материалов</a:t>
            </a:r>
            <a:endParaRPr lang="ru-RU" dirty="0"/>
          </a:p>
        </p:txBody>
      </p:sp>
      <p:pic>
        <p:nvPicPr>
          <p:cNvPr id="7" name="Содержимое 6" descr="DSC00054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Содержимое 9" descr="DSC00052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 rot="16200000">
            <a:off x="4648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Поделки из природных материалов</a:t>
            </a:r>
            <a:endParaRPr lang="ru-RU" dirty="0"/>
          </a:p>
        </p:txBody>
      </p:sp>
      <p:pic>
        <p:nvPicPr>
          <p:cNvPr id="5" name="Содержимое 4" descr="DSC00056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 rot="16200000">
            <a:off x="457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Содержимое 5" descr="DSC00057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 rot="16200000">
            <a:off x="4648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Поделки из природных материалов</a:t>
            </a:r>
            <a:endParaRPr lang="ru-RU" dirty="0"/>
          </a:p>
        </p:txBody>
      </p:sp>
      <p:pic>
        <p:nvPicPr>
          <p:cNvPr id="5" name="Содержимое 4" descr="DSC00059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Содержимое 5" descr="DSC00060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Картины из бумаги</a:t>
            </a:r>
            <a:endParaRPr lang="ru-RU" dirty="0"/>
          </a:p>
        </p:txBody>
      </p:sp>
      <p:pic>
        <p:nvPicPr>
          <p:cNvPr id="5" name="Содержимое 4" descr="DSC00064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Содержимое 5" descr="DSC00073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Картины из бумаги</a:t>
            </a:r>
            <a:endParaRPr lang="ru-RU" dirty="0"/>
          </a:p>
        </p:txBody>
      </p:sp>
      <p:pic>
        <p:nvPicPr>
          <p:cNvPr id="5" name="Содержимое 4" descr="DSC00074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Содержимое 5" descr="DSC00076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 rot="16200000">
            <a:off x="4648200" y="2623344"/>
            <a:ext cx="4038600" cy="30289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40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Поделки из макаронных изделий</vt:lpstr>
      <vt:lpstr>Поделки из макаронных изделий</vt:lpstr>
      <vt:lpstr>Поделки из макаронных изделий</vt:lpstr>
      <vt:lpstr>Поделки из макаронных изделий</vt:lpstr>
      <vt:lpstr>Поделки из подручных материалов</vt:lpstr>
      <vt:lpstr>Поделки из природных материалов</vt:lpstr>
      <vt:lpstr>Поделки из природных материалов</vt:lpstr>
      <vt:lpstr>Картины из бумаги</vt:lpstr>
      <vt:lpstr>Картины из бумаги</vt:lpstr>
      <vt:lpstr>Картины из бумаги</vt:lpstr>
      <vt:lpstr>Картины из бумаги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Работы детей из различных материалов</dc:title>
  <dc:creator>Светлана</dc:creator>
  <cp:lastModifiedBy>Александр</cp:lastModifiedBy>
  <cp:revision>13</cp:revision>
  <dcterms:created xsi:type="dcterms:W3CDTF">2015-03-22T16:20:37Z</dcterms:created>
  <dcterms:modified xsi:type="dcterms:W3CDTF">2015-03-22T17:25:16Z</dcterms:modified>
</cp:coreProperties>
</file>