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C1DB6-49F9-485D-847E-C7142DC1BFB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43942-BAE8-4F25-A776-79C7C60381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Поделки из макаронных изделий</a:t>
            </a:r>
            <a:endParaRPr lang="ru-RU" dirty="0"/>
          </a:p>
        </p:txBody>
      </p:sp>
      <p:pic>
        <p:nvPicPr>
          <p:cNvPr id="5" name="Содержимое 4" descr="DSC0004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57200" y="2623344"/>
            <a:ext cx="4038600" cy="3028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DSC0004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143116"/>
            <a:ext cx="4038600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Картины из бумаги</a:t>
            </a:r>
            <a:endParaRPr lang="ru-RU" dirty="0"/>
          </a:p>
        </p:txBody>
      </p:sp>
      <p:pic>
        <p:nvPicPr>
          <p:cNvPr id="5" name="Содержимое 4" descr="DSC0007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8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Картины из бумаги</a:t>
            </a:r>
            <a:endParaRPr lang="ru-RU" dirty="0"/>
          </a:p>
        </p:txBody>
      </p:sp>
      <p:pic>
        <p:nvPicPr>
          <p:cNvPr id="5" name="Содержимое 4" descr="DSC0008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8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16200000"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Поделки из макаронных изделий</a:t>
            </a:r>
            <a:endParaRPr lang="ru-RU" dirty="0"/>
          </a:p>
        </p:txBody>
      </p:sp>
      <p:pic>
        <p:nvPicPr>
          <p:cNvPr id="5" name="Содержимое 4" descr="DSC0004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4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143116"/>
            <a:ext cx="4038600" cy="4071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Поделки из макаронных изделий</a:t>
            </a:r>
            <a:endParaRPr lang="ru-RU" dirty="0"/>
          </a:p>
        </p:txBody>
      </p:sp>
      <p:pic>
        <p:nvPicPr>
          <p:cNvPr id="5" name="Содержимое 4" descr="DSC0004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5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Поделки из макаронных изделий</a:t>
            </a:r>
            <a:endParaRPr lang="ru-RU" dirty="0"/>
          </a:p>
        </p:txBody>
      </p:sp>
      <p:pic>
        <p:nvPicPr>
          <p:cNvPr id="7" name="Содержимое 6" descr="DSC000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78151" y="1935163"/>
            <a:ext cx="5333721" cy="42799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Поделки из подручных материалов</a:t>
            </a:r>
            <a:endParaRPr lang="ru-RU" dirty="0"/>
          </a:p>
        </p:txBody>
      </p:sp>
      <p:pic>
        <p:nvPicPr>
          <p:cNvPr id="7" name="Содержимое 6" descr="DSC0005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Содержимое 9" descr="DSC0005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16200000"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Поделки из природных материалов</a:t>
            </a:r>
            <a:endParaRPr lang="ru-RU" dirty="0"/>
          </a:p>
        </p:txBody>
      </p:sp>
      <p:pic>
        <p:nvPicPr>
          <p:cNvPr id="5" name="Содержимое 4" descr="DSC000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16200000"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Поделки из природных материалов</a:t>
            </a:r>
            <a:endParaRPr lang="ru-RU" dirty="0"/>
          </a:p>
        </p:txBody>
      </p:sp>
      <p:pic>
        <p:nvPicPr>
          <p:cNvPr id="5" name="Содержимое 4" descr="DSC000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6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Картины из бумаги</a:t>
            </a:r>
            <a:endParaRPr lang="ru-RU" dirty="0"/>
          </a:p>
        </p:txBody>
      </p:sp>
      <p:pic>
        <p:nvPicPr>
          <p:cNvPr id="5" name="Содержимое 4" descr="DSC0006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7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Картины из бумаги</a:t>
            </a:r>
            <a:endParaRPr lang="ru-RU" dirty="0"/>
          </a:p>
        </p:txBody>
      </p:sp>
      <p:pic>
        <p:nvPicPr>
          <p:cNvPr id="5" name="Содержимое 4" descr="DSC0007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DSC0007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16200000">
            <a:off x="4648200" y="2623344"/>
            <a:ext cx="4038600" cy="3028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40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Поделки из макаронных изделий</vt:lpstr>
      <vt:lpstr>Поделки из макаронных изделий</vt:lpstr>
      <vt:lpstr>Поделки из макаронных изделий</vt:lpstr>
      <vt:lpstr>Поделки из макаронных изделий</vt:lpstr>
      <vt:lpstr>Поделки из подручных материалов</vt:lpstr>
      <vt:lpstr>Поделки из природных материалов</vt:lpstr>
      <vt:lpstr>Поделки из природных материалов</vt:lpstr>
      <vt:lpstr>Картины из бумаги</vt:lpstr>
      <vt:lpstr>Картины из бумаги</vt:lpstr>
      <vt:lpstr>Картины из бумаги</vt:lpstr>
      <vt:lpstr>Картины из бумаги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Работы детей из различных материалов</dc:title>
  <dc:creator>Светлана</dc:creator>
  <cp:lastModifiedBy>Александр</cp:lastModifiedBy>
  <cp:revision>13</cp:revision>
  <dcterms:created xsi:type="dcterms:W3CDTF">2015-03-22T16:20:37Z</dcterms:created>
  <dcterms:modified xsi:type="dcterms:W3CDTF">2015-03-22T17:25:16Z</dcterms:modified>
</cp:coreProperties>
</file>