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1E5-6FF1-4DA5-992F-556ADEC73C6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86D7-4EEC-49E1-AEB9-30D6A0CD5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1E5-6FF1-4DA5-992F-556ADEC73C6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86D7-4EEC-49E1-AEB9-30D6A0CD5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1E5-6FF1-4DA5-992F-556ADEC73C6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86D7-4EEC-49E1-AEB9-30D6A0CD5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1E5-6FF1-4DA5-992F-556ADEC73C6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86D7-4EEC-49E1-AEB9-30D6A0CD5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1E5-6FF1-4DA5-992F-556ADEC73C6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86D7-4EEC-49E1-AEB9-30D6A0CD5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1E5-6FF1-4DA5-992F-556ADEC73C6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86D7-4EEC-49E1-AEB9-30D6A0CD5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1E5-6FF1-4DA5-992F-556ADEC73C6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86D7-4EEC-49E1-AEB9-30D6A0CD5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1E5-6FF1-4DA5-992F-556ADEC73C6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86D7-4EEC-49E1-AEB9-30D6A0CD5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1E5-6FF1-4DA5-992F-556ADEC73C6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86D7-4EEC-49E1-AEB9-30D6A0CD5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1E5-6FF1-4DA5-992F-556ADEC73C6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86D7-4EEC-49E1-AEB9-30D6A0CD5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01E5-6FF1-4DA5-992F-556ADEC73C6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86D7-4EEC-49E1-AEB9-30D6A0CD5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A01E5-6FF1-4DA5-992F-556ADEC73C6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D86D7-4EEC-49E1-AEB9-30D6A0CD5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252028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Су-Джок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терапия</a:t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коррекционной работе с дошкольниками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4bf5844f2da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140968"/>
            <a:ext cx="3240360" cy="337751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69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 </a:t>
            </a:r>
            <a:r>
              <a:rPr lang="ru-RU" sz="5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Чжэ</a:t>
            </a:r>
            <a:r>
              <a:rPr lang="ru-RU" sz="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3900" dirty="0" smtClean="0">
                <a:solidFill>
                  <a:srgbClr val="7030A0"/>
                </a:solidFill>
              </a:rPr>
              <a:t>11.03.1942-25.03.2010</a:t>
            </a:r>
            <a:endParaRPr lang="ru-RU" sz="3900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16632"/>
            <a:ext cx="4124176" cy="490776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7344816" cy="611718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644227"/>
            <a:ext cx="6552728" cy="525619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Достоинства 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Су-Джок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терапии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Высокая эффективность – при правильном применении наступает выраженный </a:t>
            </a:r>
            <a:r>
              <a:rPr lang="ru-RU" dirty="0" smtClean="0">
                <a:solidFill>
                  <a:srgbClr val="002060"/>
                </a:solidFill>
              </a:rPr>
              <a:t>эффект.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Абсолютная </a:t>
            </a:r>
            <a:r>
              <a:rPr lang="ru-RU" dirty="0">
                <a:solidFill>
                  <a:srgbClr val="002060"/>
                </a:solidFill>
              </a:rPr>
              <a:t>безопасность – неправильное применение никогда не наносит вред – оно просто </a:t>
            </a:r>
            <a:r>
              <a:rPr lang="ru-RU" dirty="0" smtClean="0">
                <a:solidFill>
                  <a:srgbClr val="002060"/>
                </a:solidFill>
              </a:rPr>
              <a:t>неэффективно.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Универсальность 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dirty="0" err="1">
                <a:solidFill>
                  <a:srgbClr val="002060"/>
                </a:solidFill>
              </a:rPr>
              <a:t>Су-Джок</a:t>
            </a:r>
            <a:r>
              <a:rPr lang="ru-RU" dirty="0">
                <a:solidFill>
                  <a:srgbClr val="002060"/>
                </a:solidFill>
              </a:rPr>
              <a:t> терапию могут использовать и педагоги в своей работе, и родители в домашних </a:t>
            </a:r>
            <a:r>
              <a:rPr lang="ru-RU" dirty="0" smtClean="0">
                <a:solidFill>
                  <a:srgbClr val="002060"/>
                </a:solidFill>
              </a:rPr>
              <a:t>условиях.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Простота </a:t>
            </a:r>
            <a:r>
              <a:rPr lang="ru-RU" dirty="0">
                <a:solidFill>
                  <a:srgbClr val="002060"/>
                </a:solidFill>
              </a:rPr>
              <a:t>применения – для получения результата проводить стимуляцию биологически активных точек с помощью </a:t>
            </a:r>
            <a:r>
              <a:rPr lang="ru-RU" dirty="0" err="1">
                <a:solidFill>
                  <a:srgbClr val="002060"/>
                </a:solidFill>
              </a:rPr>
              <a:t>Су-Джок</a:t>
            </a:r>
            <a:r>
              <a:rPr lang="ru-RU" dirty="0">
                <a:solidFill>
                  <a:srgbClr val="002060"/>
                </a:solidFill>
              </a:rPr>
              <a:t> шариков.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 работы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76064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Массаж ладоней и ступней </a:t>
            </a:r>
            <a:r>
              <a:rPr lang="ru-RU" dirty="0" err="1" smtClean="0">
                <a:solidFill>
                  <a:srgbClr val="002060"/>
                </a:solidFill>
              </a:rPr>
              <a:t>Су-Джок</a:t>
            </a:r>
            <a:r>
              <a:rPr lang="ru-RU" dirty="0" smtClean="0">
                <a:solidFill>
                  <a:srgbClr val="002060"/>
                </a:solidFill>
              </a:rPr>
              <a:t> шариками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Массаж пальцев эластичным кольцом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Самомассаж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Су-Джок</a:t>
            </a:r>
            <a:r>
              <a:rPr lang="ru-RU" dirty="0" smtClean="0">
                <a:solidFill>
                  <a:srgbClr val="002060"/>
                </a:solidFill>
              </a:rPr>
              <a:t> шариками мимических мышц при </a:t>
            </a:r>
            <a:r>
              <a:rPr lang="ru-RU" dirty="0" err="1" smtClean="0">
                <a:solidFill>
                  <a:srgbClr val="002060"/>
                </a:solidFill>
              </a:rPr>
              <a:t>дизартрических</a:t>
            </a:r>
            <a:r>
              <a:rPr lang="ru-RU" dirty="0" smtClean="0">
                <a:solidFill>
                  <a:srgbClr val="002060"/>
                </a:solidFill>
              </a:rPr>
              <a:t> расстройствах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Использование </a:t>
            </a:r>
            <a:r>
              <a:rPr lang="ru-RU" dirty="0" err="1" smtClean="0">
                <a:solidFill>
                  <a:srgbClr val="002060"/>
                </a:solidFill>
              </a:rPr>
              <a:t>Су-Джок</a:t>
            </a:r>
            <a:r>
              <a:rPr lang="ru-RU" dirty="0" smtClean="0">
                <a:solidFill>
                  <a:srgbClr val="002060"/>
                </a:solidFill>
              </a:rPr>
              <a:t> шариков и эластичных колец при автоматизации поставленных звуков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 Использование </a:t>
            </a:r>
            <a:r>
              <a:rPr lang="ru-RU" dirty="0" err="1" smtClean="0">
                <a:solidFill>
                  <a:srgbClr val="002060"/>
                </a:solidFill>
              </a:rPr>
              <a:t>Су-Джок</a:t>
            </a:r>
            <a:r>
              <a:rPr lang="ru-RU" dirty="0" smtClean="0">
                <a:solidFill>
                  <a:srgbClr val="002060"/>
                </a:solidFill>
              </a:rPr>
              <a:t> шариков </a:t>
            </a:r>
            <a:r>
              <a:rPr lang="ru-RU" dirty="0">
                <a:solidFill>
                  <a:srgbClr val="002060"/>
                </a:solidFill>
              </a:rPr>
              <a:t>при совершенствовании лексико-грамматических </a:t>
            </a:r>
            <a:r>
              <a:rPr lang="ru-RU" dirty="0" smtClean="0">
                <a:solidFill>
                  <a:srgbClr val="002060"/>
                </a:solidFill>
              </a:rPr>
              <a:t>категорий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Использование </a:t>
            </a:r>
            <a:r>
              <a:rPr lang="ru-RU" dirty="0" err="1" smtClean="0">
                <a:solidFill>
                  <a:srgbClr val="002060"/>
                </a:solidFill>
              </a:rPr>
              <a:t>Су-Джок</a:t>
            </a:r>
            <a:r>
              <a:rPr lang="ru-RU" dirty="0" smtClean="0">
                <a:solidFill>
                  <a:srgbClr val="002060"/>
                </a:solidFill>
              </a:rPr>
              <a:t> шариков </a:t>
            </a:r>
            <a:r>
              <a:rPr lang="ru-RU" dirty="0">
                <a:solidFill>
                  <a:srgbClr val="002060"/>
                </a:solidFill>
              </a:rPr>
              <a:t>при совершенствовании навыков употребления </a:t>
            </a:r>
            <a:r>
              <a:rPr lang="ru-RU" dirty="0" smtClean="0">
                <a:solidFill>
                  <a:srgbClr val="002060"/>
                </a:solidFill>
              </a:rPr>
              <a:t>предлогов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Использование </a:t>
            </a:r>
            <a:r>
              <a:rPr lang="ru-RU" dirty="0" err="1" smtClean="0">
                <a:solidFill>
                  <a:srgbClr val="002060"/>
                </a:solidFill>
              </a:rPr>
              <a:t>Су-Джок</a:t>
            </a:r>
            <a:r>
              <a:rPr lang="ru-RU" dirty="0" smtClean="0">
                <a:solidFill>
                  <a:srgbClr val="002060"/>
                </a:solidFill>
              </a:rPr>
              <a:t> шариков </a:t>
            </a:r>
            <a:r>
              <a:rPr lang="ru-RU" dirty="0">
                <a:solidFill>
                  <a:srgbClr val="002060"/>
                </a:solidFill>
              </a:rPr>
              <a:t>для слогового анализа </a:t>
            </a:r>
            <a:r>
              <a:rPr lang="ru-RU" dirty="0" smtClean="0">
                <a:solidFill>
                  <a:srgbClr val="002060"/>
                </a:solidFill>
              </a:rPr>
              <a:t>слов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Совершенствования </a:t>
            </a:r>
            <a:r>
              <a:rPr lang="ru-RU" smtClean="0">
                <a:solidFill>
                  <a:srgbClr val="002060"/>
                </a:solidFill>
              </a:rPr>
              <a:t>навыков ориентировки </a:t>
            </a:r>
            <a:r>
              <a:rPr lang="ru-RU" dirty="0" smtClean="0">
                <a:solidFill>
                  <a:srgbClr val="002060"/>
                </a:solidFill>
              </a:rPr>
              <a:t>в пространстве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2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073499" cy="2764665"/>
          </a:xfrm>
          <a:prstGeom prst="ellipse">
            <a:avLst/>
          </a:prstGeom>
        </p:spPr>
      </p:pic>
      <p:pic>
        <p:nvPicPr>
          <p:cNvPr id="5" name="Рисунок 4" descr="IMG_4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140968"/>
            <a:ext cx="2499742" cy="3332989"/>
          </a:xfrm>
          <a:prstGeom prst="ellipse">
            <a:avLst/>
          </a:prstGeom>
        </p:spPr>
      </p:pic>
      <p:pic>
        <p:nvPicPr>
          <p:cNvPr id="6" name="Рисунок 5" descr="IMG_43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88640"/>
            <a:ext cx="3227851" cy="2420888"/>
          </a:xfrm>
          <a:prstGeom prst="ellipse">
            <a:avLst/>
          </a:prstGeom>
        </p:spPr>
      </p:pic>
      <p:pic>
        <p:nvPicPr>
          <p:cNvPr id="7" name="Рисунок 6" descr="IMG_42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0"/>
            <a:ext cx="2355726" cy="3140968"/>
          </a:xfrm>
          <a:prstGeom prst="ellipse">
            <a:avLst/>
          </a:prstGeom>
        </p:spPr>
      </p:pic>
      <p:pic>
        <p:nvPicPr>
          <p:cNvPr id="10" name="Рисунок 9" descr="IMG_42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61048"/>
            <a:ext cx="3312368" cy="2484276"/>
          </a:xfrm>
          <a:prstGeom prst="ellipse">
            <a:avLst/>
          </a:prstGeom>
        </p:spPr>
      </p:pic>
      <p:pic>
        <p:nvPicPr>
          <p:cNvPr id="13" name="Рисунок 12" descr="IMG_42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3717032"/>
            <a:ext cx="3275856" cy="2736304"/>
          </a:xfrm>
          <a:prstGeom prst="ellipse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122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Су-Джок терапия в коррекционной работе с дошкольниками</vt:lpstr>
      <vt:lpstr>        Пак Чжэ Ву 11.03.1942-25.03.2010</vt:lpstr>
      <vt:lpstr>Слайд 3</vt:lpstr>
      <vt:lpstr>Слайд 4</vt:lpstr>
      <vt:lpstr>Достоинства Су-Джок терапии</vt:lpstr>
      <vt:lpstr>Приемы работы</vt:lpstr>
      <vt:lpstr>Слайд 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Ксюша</dc:creator>
  <cp:lastModifiedBy>Ксюша</cp:lastModifiedBy>
  <cp:revision>21</cp:revision>
  <dcterms:created xsi:type="dcterms:W3CDTF">2014-11-18T18:21:51Z</dcterms:created>
  <dcterms:modified xsi:type="dcterms:W3CDTF">2014-11-18T21:48:45Z</dcterms:modified>
</cp:coreProperties>
</file>