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63" r:id="rId3"/>
    <p:sldId id="276" r:id="rId4"/>
    <p:sldId id="289" r:id="rId5"/>
    <p:sldId id="258" r:id="rId6"/>
    <p:sldId id="273" r:id="rId7"/>
    <p:sldId id="272" r:id="rId8"/>
    <p:sldId id="265" r:id="rId9"/>
    <p:sldId id="279" r:id="rId10"/>
    <p:sldId id="290" r:id="rId11"/>
    <p:sldId id="275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F1226-897A-49B1-AD5D-3CD52A4B7C1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6B3A-9AE9-4863-9AD6-6837DFD7D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80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Исследовательский проект</a:t>
            </a:r>
          </a:p>
          <a:p>
            <a:r>
              <a:rPr lang="ru-RU" dirty="0" smtClean="0"/>
              <a:t>Тема «Все о воздухе»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6B3A-9AE9-4863-9AD6-6837DFD7D6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6B3A-9AE9-4863-9AD6-6837DFD7D6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6B3A-9AE9-4863-9AD6-6837DFD7D6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6B3A-9AE9-4863-9AD6-6837DFD7D64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6099" y="3244334"/>
            <a:ext cx="323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040830" y="3212976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7" y="548680"/>
            <a:ext cx="7948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Исследовательская работа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Тема «Всё о воздухе»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Автор: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Щеткова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Виктория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Руководитель: Белоусова Марина Александровна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User\Рабочий стол\фото Вика Щеткова\DSC055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7" t="23557" r="14092"/>
          <a:stretch/>
        </p:blipFill>
        <p:spPr bwMode="auto">
          <a:xfrm>
            <a:off x="2556832" y="1511748"/>
            <a:ext cx="4563261" cy="383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290266"/>
          </a:xfrm>
        </p:spPr>
        <p:txBody>
          <a:bodyPr>
            <a:noAutofit/>
          </a:bodyPr>
          <a:lstStyle/>
          <a:p>
            <a:r>
              <a:rPr lang="ru-RU" sz="2400" dirty="0" smtClean="0"/>
              <a:t>Чтобы проверить, как загрязняется воздух, мы провели опыт. Над горящей свечой мы подержали белый бокал.  В результате  на дне бокала появилось чёрное пятно - это копоть. То же самое получается и с воздухом, в который попадают частицы пепла, копоти, сажи, ядовитые газы. </a:t>
            </a:r>
            <a:r>
              <a:rPr lang="ru-RU" sz="2400" dirty="0"/>
              <a:t>О</a:t>
            </a:r>
            <a:r>
              <a:rPr lang="ru-RU" sz="2400" dirty="0" smtClean="0"/>
              <a:t>т этого воздух становится грязным.</a:t>
            </a:r>
            <a:endParaRPr lang="ru-RU" sz="2400" dirty="0"/>
          </a:p>
        </p:txBody>
      </p:sp>
      <p:pic>
        <p:nvPicPr>
          <p:cNvPr id="2050" name="Picture 2" descr="C:\Documents and Settings\User\Рабочий стол\фото Вика Щеткова\DSC05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68" y="2708920"/>
            <a:ext cx="4297032" cy="32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фото Вика Щеткова\DSC055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08920"/>
            <a:ext cx="4297032" cy="32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7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57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  <a:cs typeface="Aharoni" pitchFamily="2" charset="-79"/>
              </a:rPr>
              <a:t>Пути решения проблемы</a:t>
            </a:r>
            <a:endParaRPr lang="ru-RU" sz="3600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85794"/>
            <a:ext cx="7715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На многих предприятиях работают установки, которые улавливают пыль, сажу, ядовитые газы.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Учёные разрабатывают новые автомобили, которые не будут загрязнять воздух.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На улицах города нужно выращивать больше растений, беречь лес от вырубки и пожаров.</a:t>
            </a:r>
          </a:p>
          <a:p>
            <a:pPr lvl="1">
              <a:spcBef>
                <a:spcPct val="50000"/>
              </a:spcBef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46673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/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1.Воздух – это газ;</a:t>
            </a:r>
            <a:br>
              <a:rPr lang="ru-RU" dirty="0" smtClean="0"/>
            </a:br>
            <a:r>
              <a:rPr lang="ru-RU" dirty="0" smtClean="0"/>
              <a:t>2.Свойства воздуха</a:t>
            </a:r>
            <a:r>
              <a:rPr lang="ru-RU" smtClean="0"/>
              <a:t>: горячий </a:t>
            </a:r>
            <a:r>
              <a:rPr lang="ru-RU" dirty="0" smtClean="0"/>
              <a:t>воздух легче холодного</a:t>
            </a:r>
            <a:r>
              <a:rPr lang="ru-RU" smtClean="0"/>
              <a:t>, </a:t>
            </a:r>
            <a:r>
              <a:rPr lang="ru-RU"/>
              <a:t>имеет </a:t>
            </a:r>
            <a:r>
              <a:rPr lang="ru-RU" smtClean="0"/>
              <a:t>вес и плохо </a:t>
            </a:r>
            <a:r>
              <a:rPr lang="ru-RU" dirty="0" smtClean="0"/>
              <a:t>проводит тепло;</a:t>
            </a:r>
            <a:br>
              <a:rPr lang="ru-RU" dirty="0" smtClean="0"/>
            </a:br>
            <a:r>
              <a:rPr lang="ru-RU" dirty="0" smtClean="0"/>
              <a:t>3.Люди должны беречь чистый воздух.</a:t>
            </a:r>
            <a:br>
              <a:rPr lang="ru-RU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5786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Через нос проходит в грудь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И обратный держит путь. </a:t>
            </a:r>
          </a:p>
          <a:p>
            <a:r>
              <a:rPr lang="ru-RU" sz="3200" b="1" i="1" dirty="0" err="1" smtClean="0">
                <a:solidFill>
                  <a:srgbClr val="002060"/>
                </a:solidFill>
              </a:rPr>
              <a:t>Oн</a:t>
            </a:r>
            <a:r>
              <a:rPr lang="ru-RU" sz="3200" b="1" i="1" dirty="0" smtClean="0">
                <a:solidFill>
                  <a:srgbClr val="002060"/>
                </a:solidFill>
              </a:rPr>
              <a:t> невидимый, и все же,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Без него мы жить не можем.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276872"/>
            <a:ext cx="17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7" y="2348880"/>
            <a:ext cx="74888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Я знаю, что без воздуха невозможна жизнь на Земле. А что же такое воздух?   Он –  не твердое тело, не жидкое – тогда что это?  И почему взрослые часто говорят, что надо дышать чистым воздухом. А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азве он бывает грязным? Поиск ответов на эти вопросы и стал моим исследованием.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476673"/>
            <a:ext cx="763284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Я знаю, что воздух  нужен для жизни человека, растений и животных. Воздух прозрачный, не имеет запаха.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Я хочу узнать, что такое воздух, какими свойствами ещё он обладает, почему загрязняется воздух и что нужно делать, чтобы он был чистым.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Чтобы ответить на эти вопросы я использовала следующие методы исследования: проведение опытов, поиск информации через Интернет, чтение со взрослыми  энциклопедий.</a:t>
            </a:r>
          </a:p>
          <a:p>
            <a:pPr algn="just"/>
            <a:endParaRPr lang="ru-RU" b="1" i="1" dirty="0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3082354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того, чтобы определить, что такое воздух, мы взяли бутылку , на половину наполненную водой.  Как бы я не вертела  бутылку, вода всегда находилась на дне. Значит воздух легче, чем вода.  Из  энциклопедии я узнала, что легче воды может быть только газ. Можно сделать вывод, что воздух – это газ.</a:t>
            </a:r>
            <a:endParaRPr lang="ru-RU" sz="2800" dirty="0"/>
          </a:p>
        </p:txBody>
      </p:sp>
      <p:pic>
        <p:nvPicPr>
          <p:cNvPr id="5" name="Picture 2" descr="C:\Documents and Settings\User\Рабочий стол\фото Вика Щеткова\DSC05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5241"/>
            <a:ext cx="4038600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фото Вика Щеткова\DSC05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4038600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0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3487" t="3512" r="2376" b="9711"/>
          <a:stretch>
            <a:fillRect/>
          </a:stretch>
        </p:blipFill>
        <p:spPr bwMode="auto">
          <a:xfrm>
            <a:off x="1007604" y="1358772"/>
            <a:ext cx="7560840" cy="4680520"/>
          </a:xfrm>
          <a:prstGeom prst="roundRect">
            <a:avLst>
              <a:gd name="adj" fmla="val 101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27584" y="404665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Ещё из энциклопедии я узнала, что воздух не просто газ, а  смесь нескольких газов.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410181"/>
            <a:ext cx="797177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Воздух имеет вес.</a:t>
            </a:r>
            <a:endParaRPr kumimoji="0" lang="ru-RU" sz="24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взяли два шарика одинакового размера и веса. Надули их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акрепили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двух концах стержня. Привязали нитку к центру стержня и повесили так, чтобы стержень был параллельно земле. Прокололи один шарик иголкой. Ровно висящий стержень перевесился в сторону надутого шарика.</a:t>
            </a:r>
            <a:endParaRPr lang="ru-RU" u="sng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u="sng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u="sng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надутый шарик тяжелее, чем сдутый, из-за воздуха внутри него. Вот почему конец стержня с надутым шариком наклонился. Это доказывает, что воздух имеет вес.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фото Вика Щеткова\DSC05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77" y="2420888"/>
            <a:ext cx="41282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фото Вика Щеткова\DSC05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180" y="2448978"/>
            <a:ext cx="4053382" cy="30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42745" y="2194123"/>
            <a:ext cx="7534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2745" y="551289"/>
            <a:ext cx="77217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Горячий воздух легче, чем холодный</a:t>
            </a:r>
            <a:r>
              <a:rPr lang="ru-RU" sz="24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пустую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охлажденную бутылку мы надели воздушный шарик. Поставили бутылку в таз с горячей водой. Воздух нагрелся, ему стало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тесно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он устремился вверх. В результате шарик надулся.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u="sng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Вывод</a:t>
            </a:r>
            <a:r>
              <a:rPr lang="ru-RU" sz="2000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теплый воздух легче, чем холодный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C:\Documents and Settings\User\Рабочий стол\фото Вика Щеткова\DSC05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5" y="2348011"/>
            <a:ext cx="4137565" cy="29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фото Вика Щеткова\DSC05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284" y="2348012"/>
            <a:ext cx="3885194" cy="29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571480"/>
            <a:ext cx="5592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Воздух плохо проводит тепло.</a:t>
            </a:r>
            <a:endParaRPr lang="ru-RU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321468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340769"/>
            <a:ext cx="52565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Почему в домах в окна вставляют двойные рамы? Между этими двойными стеклами находится воздух, который не пропускает тепло из дома и не впускает холод, поэтому дома становится гораздо теплее. </a:t>
            </a:r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7172" name="Picture 4" descr="Как выбрать ок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482" y="1156255"/>
            <a:ext cx="1780563" cy="219146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043608" y="3501008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Мех животных, перья птиц сами по себе не греют, а греет воздух, находящийся между ними. Когда холодно, звери поднимают шерсть, птицы хохлятся, а человек надевает тёплый свитер, шубу.</a:t>
            </a:r>
            <a:endParaRPr lang="ru-RU" sz="2000" dirty="0"/>
          </a:p>
        </p:txBody>
      </p:sp>
      <p:pic>
        <p:nvPicPr>
          <p:cNvPr id="7176" name="Picture 8" descr="Интернет урок по окружающему миру Воздух. Свойства воздуха окружающий мир Интернет урок интересное видео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14796"/>
            <a:ext cx="3096344" cy="195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я\Desktop\откр урок\фоны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42852"/>
            <a:ext cx="7678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Загрязнение воздуха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Из газет и журналов я узнала, что загрязняют воздух больше всего дым предприятий, пожары, мусорные свалки, выхлопные газы транспорта.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9" name="Рисунок 8" descr="дымящие трубы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7159" y="1974640"/>
            <a:ext cx="3326769" cy="253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аитпро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0112" y="1997400"/>
            <a:ext cx="3312367" cy="248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3388096" cy="253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597</Words>
  <Application>Microsoft Office PowerPoint</Application>
  <PresentationFormat>Экран (4:3)</PresentationFormat>
  <Paragraphs>73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Для того, чтобы определить, что такое воздух, мы взяли бутылку , на половину наполненную водой.  Как бы я не вертела  бутылку, вода всегда находилась на дне. Значит воздух легче, чем вода.  Из  энциклопедии я узнала, что легче воды может быть только газ. Можно сделать вывод, что воздух – это газ.</vt:lpstr>
      <vt:lpstr>Слайд 5</vt:lpstr>
      <vt:lpstr>Слайд 6</vt:lpstr>
      <vt:lpstr>Слайд 7</vt:lpstr>
      <vt:lpstr>Слайд 8</vt:lpstr>
      <vt:lpstr>Слайд 9</vt:lpstr>
      <vt:lpstr>Чтобы проверить, как загрязняется воздух, мы провели опыт. Над горящей свечой мы подержали белый бокал.  В результате  на дне бокала появилось чёрное пятно - это копоть. То же самое получается и с воздухом, в который попадают частицы пепла, копоти, сажи, ядовитые газы. От этого воздух становится грязным.</vt:lpstr>
      <vt:lpstr>Слайд 11</vt:lpstr>
      <vt:lpstr> Вывод: 1.Воздух – это газ; 2.Свойства воздуха: горячий воздух легче холодного, имеет вес и плохо проводит тепло; 3.Люди должны беречь чистый воздух.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3 класс УМК «Школа России» Тема: «Воздух и его охрана» МОУ «Медновская СОШ» учитель начальных классов Минакова Ольга Викторовна</dc:title>
  <dc:creator>Никитя</dc:creator>
  <cp:lastModifiedBy>1</cp:lastModifiedBy>
  <cp:revision>75</cp:revision>
  <dcterms:created xsi:type="dcterms:W3CDTF">2012-09-30T10:08:55Z</dcterms:created>
  <dcterms:modified xsi:type="dcterms:W3CDTF">2015-03-22T12:47:32Z</dcterms:modified>
</cp:coreProperties>
</file>