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2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6238-75B1-4370-8CA9-129C4B59DC75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52A-5970-4653-930B-6B7277CDF8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внутреннего распорядка для родителей.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УВАЖАЕМЫЕ РОДИТЕЛИ! Режим работы ДОУ:5 дневная рабочая </a:t>
            </a:r>
            <a:r>
              <a:rPr lang="ru-RU" dirty="0" err="1" smtClean="0"/>
              <a:t>неделя;выходные</a:t>
            </a:r>
            <a:r>
              <a:rPr lang="ru-RU" dirty="0" smtClean="0"/>
              <a:t> </a:t>
            </a:r>
            <a:r>
              <a:rPr lang="ru-RU" dirty="0" err="1" smtClean="0"/>
              <a:t>дни-суббота,воскресенье,праздничные</a:t>
            </a:r>
            <a:r>
              <a:rPr lang="ru-RU" dirty="0" smtClean="0"/>
              <a:t> </a:t>
            </a:r>
            <a:r>
              <a:rPr lang="ru-RU" dirty="0" err="1" smtClean="0"/>
              <a:t>дни;время</a:t>
            </a:r>
            <a:r>
              <a:rPr lang="ru-RU" dirty="0" smtClean="0"/>
              <a:t> работы </a:t>
            </a:r>
            <a:r>
              <a:rPr lang="ru-RU" dirty="0" err="1" smtClean="0"/>
              <a:t>ДОУ:с</a:t>
            </a:r>
            <a:r>
              <a:rPr lang="ru-RU" dirty="0" smtClean="0"/>
              <a:t> 6.00 до 18.00.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Прием детей в ДОУ осуществляется с 6.00 до 7.40.Ежедневный утренний прием  детей проводят воспитатели </a:t>
            </a:r>
            <a:r>
              <a:rPr lang="ru-RU" dirty="0" err="1" smtClean="0"/>
              <a:t>групп,опрашивая</a:t>
            </a:r>
            <a:r>
              <a:rPr lang="ru-RU" dirty="0" smtClean="0"/>
              <a:t> родителей о состоянии здоровья детей и фиксируя в тетради»Утренний фильтр</a:t>
            </a:r>
            <a:r>
              <a:rPr lang="ru-RU" smtClean="0"/>
              <a:t>».Родители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Правила внутреннего распорядка для родителей.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внутреннего распорядка</dc:title>
  <dc:creator>сергей</dc:creator>
  <cp:lastModifiedBy>сергей</cp:lastModifiedBy>
  <cp:revision>4</cp:revision>
  <dcterms:created xsi:type="dcterms:W3CDTF">2014-06-17T16:21:17Z</dcterms:created>
  <dcterms:modified xsi:type="dcterms:W3CDTF">2014-06-17T16:54:43Z</dcterms:modified>
</cp:coreProperties>
</file>