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g"/><Relationship Id="rId5" Type="http://schemas.openxmlformats.org/officeDocument/2006/relationships/image" Target="../media/image14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Кто такие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Наглядный материал к занятию «Птицы»</a:t>
            </a:r>
          </a:p>
          <a:p>
            <a:r>
              <a:rPr lang="ru-RU" dirty="0" smtClean="0"/>
              <a:t>Автор Лаврухина Ю.В.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8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Клюв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80" y="2162996"/>
            <a:ext cx="2562627" cy="27445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063" y="1738648"/>
            <a:ext cx="4608222" cy="359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Перья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7" y="1996225"/>
            <a:ext cx="4700789" cy="39409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388" y="4408852"/>
            <a:ext cx="2657340" cy="17858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5" y="2037829"/>
            <a:ext cx="3224346" cy="192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Два крыла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2" y="1853249"/>
            <a:ext cx="4108494" cy="38419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25" y="1853248"/>
            <a:ext cx="5048518" cy="384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Две лапы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25" y="1313645"/>
            <a:ext cx="3461064" cy="23439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384" y="1442434"/>
            <a:ext cx="3764758" cy="23439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4095482"/>
            <a:ext cx="3461064" cy="19575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902" y="4095482"/>
            <a:ext cx="3389861" cy="203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Птица появляется из яйца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42" y="1545465"/>
            <a:ext cx="2330338" cy="19575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987" y="1545465"/>
            <a:ext cx="1657350" cy="19575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66" y="1545465"/>
            <a:ext cx="1877230" cy="18545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614" y="4097762"/>
            <a:ext cx="2362200" cy="12382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53" y="3657599"/>
            <a:ext cx="3169410" cy="24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Повторим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7" y="1493257"/>
            <a:ext cx="2627290" cy="18236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400" y="1545004"/>
            <a:ext cx="2092978" cy="18236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3" t="-1" r="27372" b="43557"/>
          <a:stretch/>
        </p:blipFill>
        <p:spPr>
          <a:xfrm>
            <a:off x="8385999" y="1596750"/>
            <a:ext cx="1912673" cy="1720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67" y="4095482"/>
            <a:ext cx="2095634" cy="15325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88" y="4095482"/>
            <a:ext cx="2094494" cy="151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36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25</Words>
  <Application>Microsoft Office PowerPoint</Application>
  <PresentationFormat>Широкоэкранный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Кто такие птицы</vt:lpstr>
      <vt:lpstr>Клюв</vt:lpstr>
      <vt:lpstr>Перья</vt:lpstr>
      <vt:lpstr>Два крыла</vt:lpstr>
      <vt:lpstr>Две лапы</vt:lpstr>
      <vt:lpstr>Птица появляется из яйца</vt:lpstr>
      <vt:lpstr>Повторим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такие птицы</dc:title>
  <dc:creator>Ксюня</dc:creator>
  <cp:lastModifiedBy>Ксюня</cp:lastModifiedBy>
  <cp:revision>3</cp:revision>
  <dcterms:created xsi:type="dcterms:W3CDTF">2015-03-07T19:10:53Z</dcterms:created>
  <dcterms:modified xsi:type="dcterms:W3CDTF">2015-03-07T19:30:38Z</dcterms:modified>
</cp:coreProperties>
</file>