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Наглядный материал к занятию по теме «Перелетные птицы»</a:t>
            </a:r>
          </a:p>
          <a:p>
            <a:r>
              <a:rPr lang="ru-RU" smtClean="0"/>
              <a:t>Лаврухина К.А.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8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4" y="2560320"/>
            <a:ext cx="3799267" cy="33101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 Африки весною,</a:t>
            </a:r>
          </a:p>
          <a:p>
            <a:pPr marL="0" indent="0">
              <a:buNone/>
            </a:pPr>
            <a:r>
              <a:rPr lang="ru-RU" dirty="0" smtClean="0"/>
              <a:t>Ласточки летят.</a:t>
            </a:r>
          </a:p>
          <a:p>
            <a:pPr marL="0" indent="0">
              <a:buNone/>
            </a:pPr>
            <a:r>
              <a:rPr lang="ru-RU" dirty="0" smtClean="0"/>
              <a:t>Под крышами из глины</a:t>
            </a:r>
          </a:p>
          <a:p>
            <a:pPr marL="0" indent="0">
              <a:buNone/>
            </a:pPr>
            <a:r>
              <a:rPr lang="ru-RU" dirty="0" smtClean="0"/>
              <a:t>Гнезда мастерят.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4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Жура-</a:t>
            </a:r>
            <a:r>
              <a:rPr lang="ru-RU" dirty="0" err="1" smtClean="0"/>
              <a:t>жура</a:t>
            </a:r>
            <a:r>
              <a:rPr lang="ru-RU" dirty="0" smtClean="0"/>
              <a:t>-журавель!</a:t>
            </a:r>
          </a:p>
          <a:p>
            <a:pPr marL="0" indent="0">
              <a:buNone/>
            </a:pPr>
            <a:r>
              <a:rPr lang="ru-RU" dirty="0" smtClean="0"/>
              <a:t>Облетел он сто земель,</a:t>
            </a:r>
          </a:p>
          <a:p>
            <a:pPr marL="0" indent="0">
              <a:buNone/>
            </a:pPr>
            <a:r>
              <a:rPr lang="ru-RU" dirty="0" smtClean="0"/>
              <a:t>Облетел, обходил,</a:t>
            </a:r>
          </a:p>
          <a:p>
            <a:pPr marL="0" indent="0">
              <a:buNone/>
            </a:pPr>
            <a:r>
              <a:rPr lang="ru-RU" dirty="0" smtClean="0"/>
              <a:t>Крылья, ноги натрудил.</a:t>
            </a:r>
          </a:p>
          <a:p>
            <a:pPr marL="0" indent="0">
              <a:buNone/>
            </a:pPr>
            <a:r>
              <a:rPr lang="ru-RU" dirty="0" smtClean="0"/>
              <a:t>Мы спросили журавля:</a:t>
            </a:r>
          </a:p>
          <a:p>
            <a:pPr marL="0" indent="0">
              <a:buNone/>
            </a:pPr>
            <a:r>
              <a:rPr lang="ru-RU" dirty="0" smtClean="0"/>
              <a:t>«Где же лучшая земля?»</a:t>
            </a:r>
          </a:p>
          <a:p>
            <a:pPr marL="0" indent="0">
              <a:buNone/>
            </a:pPr>
            <a:r>
              <a:rPr lang="ru-RU" dirty="0" smtClean="0"/>
              <a:t>Отвечал он пролетая:</a:t>
            </a:r>
          </a:p>
          <a:p>
            <a:pPr marL="0" indent="0">
              <a:buNone/>
            </a:pPr>
            <a:r>
              <a:rPr lang="ru-RU" dirty="0" smtClean="0"/>
              <a:t>«Лучше нет родного края»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24" y="2560638"/>
            <a:ext cx="3976652" cy="3309937"/>
          </a:xfrm>
        </p:spPr>
      </p:pic>
    </p:spTree>
    <p:extLst>
      <p:ext uri="{BB962C8B-B14F-4D97-AF65-F5344CB8AC3E}">
        <p14:creationId xmlns:p14="http://schemas.microsoft.com/office/powerpoint/2010/main" val="2924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Ах </a:t>
            </a:r>
            <a:r>
              <a:rPr lang="ru-RU" dirty="0" err="1" smtClean="0"/>
              <a:t>качи</a:t>
            </a:r>
            <a:r>
              <a:rPr lang="ru-RU" dirty="0" smtClean="0"/>
              <a:t>, </a:t>
            </a:r>
            <a:r>
              <a:rPr lang="ru-RU" dirty="0" err="1" smtClean="0"/>
              <a:t>качи</a:t>
            </a:r>
            <a:r>
              <a:rPr lang="ru-RU" dirty="0" smtClean="0"/>
              <a:t>, </a:t>
            </a:r>
            <a:r>
              <a:rPr lang="ru-RU" dirty="0" err="1" smtClean="0"/>
              <a:t>качи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Прилетели к нам грачи.</a:t>
            </a:r>
          </a:p>
          <a:p>
            <a:pPr marL="0" indent="0">
              <a:buNone/>
            </a:pPr>
            <a:r>
              <a:rPr lang="ru-RU" dirty="0" smtClean="0"/>
              <a:t>Все весне «Привет» кричат.</a:t>
            </a:r>
          </a:p>
          <a:p>
            <a:pPr marL="0" indent="0">
              <a:buNone/>
            </a:pPr>
            <a:r>
              <a:rPr lang="ru-RU" dirty="0" smtClean="0"/>
              <a:t>Скоро выведут грачат.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6432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Скворец за морем жил зимой,</a:t>
            </a:r>
          </a:p>
          <a:p>
            <a:pPr marL="0" indent="0">
              <a:buNone/>
            </a:pPr>
            <a:r>
              <a:rPr lang="ru-RU" dirty="0" smtClean="0"/>
              <a:t>Теперь вернулся он домой.</a:t>
            </a:r>
          </a:p>
          <a:p>
            <a:pPr marL="0" indent="0">
              <a:buNone/>
            </a:pPr>
            <a:r>
              <a:rPr lang="ru-RU" dirty="0" smtClean="0"/>
              <a:t>И рано утром в тишине,</a:t>
            </a:r>
          </a:p>
          <a:p>
            <a:pPr marL="0" indent="0">
              <a:buNone/>
            </a:pPr>
            <a:r>
              <a:rPr lang="ru-RU" dirty="0" smtClean="0"/>
              <a:t>Запел о солнце и весне.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1" y="2560321"/>
            <a:ext cx="3464417" cy="3079274"/>
          </a:xfrm>
        </p:spPr>
      </p:pic>
    </p:spTree>
    <p:extLst>
      <p:ext uri="{BB962C8B-B14F-4D97-AF65-F5344CB8AC3E}">
        <p14:creationId xmlns:p14="http://schemas.microsoft.com/office/powerpoint/2010/main" val="42880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4" y="2560638"/>
            <a:ext cx="4424772" cy="33099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Есть птица красивая очень на свете,</a:t>
            </a:r>
          </a:p>
          <a:p>
            <a:pPr marL="0" indent="0">
              <a:buNone/>
            </a:pPr>
            <a:r>
              <a:rPr lang="ru-RU" dirty="0" smtClean="0"/>
              <a:t>Название-лебедь имеет она.</a:t>
            </a:r>
          </a:p>
          <a:p>
            <a:pPr marL="0" indent="0">
              <a:buNone/>
            </a:pPr>
            <a:r>
              <a:rPr lang="ru-RU" dirty="0" smtClean="0"/>
              <a:t>Не встретить прекрасней ее на планете,</a:t>
            </a:r>
          </a:p>
          <a:p>
            <a:pPr marL="0" indent="0">
              <a:buNone/>
            </a:pPr>
            <a:r>
              <a:rPr lang="ru-RU" dirty="0" smtClean="0"/>
              <a:t>Она из чудесного будто бы сна.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Длинноногий, голенастый</a:t>
            </a:r>
          </a:p>
          <a:p>
            <a:pPr marL="0" indent="0">
              <a:buNone/>
            </a:pPr>
            <a:r>
              <a:rPr lang="ru-RU" dirty="0" smtClean="0"/>
              <a:t>Прилетел к нам белый аист</a:t>
            </a:r>
          </a:p>
          <a:p>
            <a:pPr marL="0" indent="0">
              <a:buNone/>
            </a:pPr>
            <a:r>
              <a:rPr lang="ru-RU" dirty="0" smtClean="0"/>
              <a:t>Выбрал место он повыше,</a:t>
            </a:r>
          </a:p>
          <a:p>
            <a:pPr marL="0" indent="0">
              <a:buNone/>
            </a:pPr>
            <a:r>
              <a:rPr lang="ru-RU" dirty="0" smtClean="0"/>
              <a:t>Свил гнездо на нашей крыше.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23265"/>
            <a:ext cx="4718050" cy="3184683"/>
          </a:xfrm>
        </p:spPr>
      </p:pic>
    </p:spTree>
    <p:extLst>
      <p:ext uri="{BB962C8B-B14F-4D97-AF65-F5344CB8AC3E}">
        <p14:creationId xmlns:p14="http://schemas.microsoft.com/office/powerpoint/2010/main" val="31907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490" y="1345934"/>
            <a:ext cx="4718304" cy="576262"/>
          </a:xfrm>
        </p:spPr>
        <p:txBody>
          <a:bodyPr/>
          <a:lstStyle/>
          <a:p>
            <a:pPr algn="ctr"/>
            <a:r>
              <a:rPr lang="ru-RU" dirty="0" smtClean="0"/>
              <a:t>Косяк птиц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485623"/>
            <a:ext cx="4435697" cy="32841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4526" y="1366496"/>
            <a:ext cx="4718304" cy="576262"/>
          </a:xfrm>
        </p:spPr>
        <p:txBody>
          <a:bodyPr/>
          <a:lstStyle/>
          <a:p>
            <a:pPr algn="ctr"/>
            <a:r>
              <a:rPr lang="ru-RU" dirty="0" smtClean="0"/>
              <a:t>Стая птиц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2485623"/>
            <a:ext cx="4288664" cy="3284111"/>
          </a:xfrm>
        </p:spPr>
      </p:pic>
    </p:spTree>
    <p:extLst>
      <p:ext uri="{BB962C8B-B14F-4D97-AF65-F5344CB8AC3E}">
        <p14:creationId xmlns:p14="http://schemas.microsoft.com/office/powerpoint/2010/main" val="39500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166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Перелетные птицы</vt:lpstr>
      <vt:lpstr>Ласточка</vt:lpstr>
      <vt:lpstr>Журавль</vt:lpstr>
      <vt:lpstr>Грач</vt:lpstr>
      <vt:lpstr>Скворец</vt:lpstr>
      <vt:lpstr>Лебедь</vt:lpstr>
      <vt:lpstr>Аист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Ксюня</dc:creator>
  <cp:lastModifiedBy>Ксюня</cp:lastModifiedBy>
  <cp:revision>6</cp:revision>
  <dcterms:created xsi:type="dcterms:W3CDTF">2015-03-07T10:35:51Z</dcterms:created>
  <dcterms:modified xsi:type="dcterms:W3CDTF">2015-03-22T07:25:55Z</dcterms:modified>
</cp:coreProperties>
</file>